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sldIdLst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317" r:id="rId14"/>
    <p:sldId id="318" r:id="rId15"/>
    <p:sldId id="319" r:id="rId16"/>
    <p:sldId id="274" r:id="rId17"/>
    <p:sldId id="320" r:id="rId18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3281E6-5AB6-8140-B32B-E8187A091BB3}" v="1" dt="2026-10-26T00:29:23.1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Light Style 2 –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–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639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68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anie Merlino" userId="37e78ee3-c44f-4bc4-8c88-cb24d7cd249f" providerId="ADAL" clId="{30E78E39-5399-5127-89BF-C6C6049F6B93}"/>
    <pc:docChg chg="modSld">
      <pc:chgData name="Melanie Merlino" userId="37e78ee3-c44f-4bc4-8c88-cb24d7cd249f" providerId="ADAL" clId="{30E78E39-5399-5127-89BF-C6C6049F6B93}" dt="2026-10-26T00:52:21.176" v="4" actId="18331"/>
      <pc:docMkLst>
        <pc:docMk/>
      </pc:docMkLst>
      <pc:sldChg chg="modSp">
        <pc:chgData name="Melanie Merlino" userId="37e78ee3-c44f-4bc4-8c88-cb24d7cd249f" providerId="ADAL" clId="{30E78E39-5399-5127-89BF-C6C6049F6B93}" dt="2026-10-26T00:52:21.176" v="4" actId="18331"/>
        <pc:sldMkLst>
          <pc:docMk/>
          <pc:sldMk cId="1278050698" sldId="257"/>
        </pc:sldMkLst>
        <pc:picChg chg="mod">
          <ac:chgData name="Melanie Merlino" userId="37e78ee3-c44f-4bc4-8c88-cb24d7cd249f" providerId="ADAL" clId="{30E78E39-5399-5127-89BF-C6C6049F6B93}" dt="2026-10-26T00:52:21.176" v="4" actId="18331"/>
          <ac:picMkLst>
            <pc:docMk/>
            <pc:sldMk cId="1278050698" sldId="257"/>
            <ac:picMk id="4" creationId="{C274291D-038B-8807-7259-8D31AC63A595}"/>
          </ac:picMkLst>
        </pc:picChg>
      </pc:sldChg>
      <pc:sldChg chg="modSp">
        <pc:chgData name="Melanie Merlino" userId="37e78ee3-c44f-4bc4-8c88-cb24d7cd249f" providerId="ADAL" clId="{30E78E39-5399-5127-89BF-C6C6049F6B93}" dt="2026-10-26T00:51:08.392" v="1" actId="18331"/>
        <pc:sldMkLst>
          <pc:docMk/>
          <pc:sldMk cId="1677167997" sldId="258"/>
        </pc:sldMkLst>
        <pc:picChg chg="mod">
          <ac:chgData name="Melanie Merlino" userId="37e78ee3-c44f-4bc4-8c88-cb24d7cd249f" providerId="ADAL" clId="{30E78E39-5399-5127-89BF-C6C6049F6B93}" dt="2026-10-26T00:51:08.392" v="1" actId="18331"/>
          <ac:picMkLst>
            <pc:docMk/>
            <pc:sldMk cId="1677167997" sldId="258"/>
            <ac:picMk id="11" creationId="{A1363A5F-C953-199B-0B30-18E65823F6EB}"/>
          </ac:picMkLst>
        </pc:picChg>
      </pc:sldChg>
      <pc:sldChg chg="modSp">
        <pc:chgData name="Melanie Merlino" userId="37e78ee3-c44f-4bc4-8c88-cb24d7cd249f" providerId="ADAL" clId="{30E78E39-5399-5127-89BF-C6C6049F6B93}" dt="2026-10-26T00:51:24.870" v="2" actId="18331"/>
        <pc:sldMkLst>
          <pc:docMk/>
          <pc:sldMk cId="2934511061" sldId="259"/>
        </pc:sldMkLst>
        <pc:picChg chg="mod">
          <ac:chgData name="Melanie Merlino" userId="37e78ee3-c44f-4bc4-8c88-cb24d7cd249f" providerId="ADAL" clId="{30E78E39-5399-5127-89BF-C6C6049F6B93}" dt="2026-10-26T00:51:24.870" v="2" actId="18331"/>
          <ac:picMkLst>
            <pc:docMk/>
            <pc:sldMk cId="2934511061" sldId="259"/>
            <ac:picMk id="5" creationId="{DAC4F06B-E534-E2EA-EF7E-078FC9C0493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7A49B56D-6B76-6F4B-9E72-07DEC2930D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715" y="-4421"/>
            <a:ext cx="12200715" cy="6862421"/>
          </a:xfrm>
          <a:prstGeom prst="rect">
            <a:avLst/>
          </a:prstGeom>
        </p:spPr>
      </p:pic>
      <p:sp>
        <p:nvSpPr>
          <p:cNvPr id="43" name="object 4">
            <a:extLst>
              <a:ext uri="{FF2B5EF4-FFF2-40B4-BE49-F238E27FC236}">
                <a16:creationId xmlns:a16="http://schemas.microsoft.com/office/drawing/2014/main" id="{63D2CCBD-D8DB-5949-930E-07432F7427AE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6325D-025F-3B4C-959A-212CCA7D1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983" y="4697902"/>
            <a:ext cx="5581903" cy="550576"/>
          </a:xfrm>
        </p:spPr>
        <p:txBody>
          <a:bodyPr/>
          <a:lstStyle>
            <a:lvl1pPr>
              <a:defRPr sz="3578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Secondary Heading (H2)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43D5C32-F7EA-3D48-8BFF-7AF5AB718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245" y="2481402"/>
            <a:ext cx="6283815" cy="1679724"/>
          </a:xfrm>
        </p:spPr>
        <p:txBody>
          <a:bodyPr/>
          <a:lstStyle>
            <a:lvl1pPr>
              <a:defRPr sz="5458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Major Heading </a:t>
            </a:r>
            <a:br>
              <a:rPr lang="en-US"/>
            </a:br>
            <a:r>
              <a:rPr lang="en-US"/>
              <a:t>on Two Lines (H1)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6934F99D-0287-E74A-8971-802F36B474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799" y="240666"/>
            <a:ext cx="1697547" cy="831739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AE86AA-EFF6-F745-984D-8DD94FF6CC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28517" y="3407382"/>
            <a:ext cx="5663483" cy="3473446"/>
          </a:xfrm>
          <a:custGeom>
            <a:avLst/>
            <a:gdLst>
              <a:gd name="connsiteX0" fmla="*/ 6117459 w 9338848"/>
              <a:gd name="connsiteY0" fmla="*/ 0 h 5727970"/>
              <a:gd name="connsiteX1" fmla="*/ 9297217 w 9338848"/>
              <a:gd name="connsiteY1" fmla="*/ 887776 h 5727970"/>
              <a:gd name="connsiteX2" fmla="*/ 9338848 w 9338848"/>
              <a:gd name="connsiteY2" fmla="*/ 914466 h 5727970"/>
              <a:gd name="connsiteX3" fmla="*/ 9338848 w 9338848"/>
              <a:gd name="connsiteY3" fmla="*/ 5727970 h 5727970"/>
              <a:gd name="connsiteX4" fmla="*/ 0 w 9338848"/>
              <a:gd name="connsiteY4" fmla="*/ 5727970 h 5727970"/>
              <a:gd name="connsiteX5" fmla="*/ 16940 w 9338848"/>
              <a:gd name="connsiteY5" fmla="*/ 5505199 h 5727970"/>
              <a:gd name="connsiteX6" fmla="*/ 6117459 w 9338848"/>
              <a:gd name="connsiteY6" fmla="*/ 0 h 572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38848" h="5727970">
                <a:moveTo>
                  <a:pt x="6117459" y="0"/>
                </a:moveTo>
                <a:cubicBezTo>
                  <a:pt x="7281641" y="0"/>
                  <a:pt x="8370051" y="324416"/>
                  <a:pt x="9297217" y="887776"/>
                </a:cubicBezTo>
                <a:lnTo>
                  <a:pt x="9338848" y="914466"/>
                </a:lnTo>
                <a:lnTo>
                  <a:pt x="9338848" y="5727970"/>
                </a:lnTo>
                <a:lnTo>
                  <a:pt x="0" y="5727970"/>
                </a:lnTo>
                <a:lnTo>
                  <a:pt x="16940" y="5505199"/>
                </a:lnTo>
                <a:cubicBezTo>
                  <a:pt x="330969" y="2413010"/>
                  <a:pt x="2942419" y="0"/>
                  <a:pt x="6117459" y="0"/>
                </a:cubicBezTo>
                <a:close/>
              </a:path>
            </a:pathLst>
          </a:custGeom>
          <a:solidFill>
            <a:schemeClr val="bg1">
              <a:alpha val="68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C3AD3A-55D9-4B41-BBE1-37EFF9C5F4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0502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7A49B56D-6B76-6F4B-9E72-07DEC2930D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715" y="-4421"/>
            <a:ext cx="12200715" cy="686242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6325D-025F-3B4C-959A-212CCA7D1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983" y="4697902"/>
            <a:ext cx="5581903" cy="550576"/>
          </a:xfrm>
        </p:spPr>
        <p:txBody>
          <a:bodyPr/>
          <a:lstStyle>
            <a:lvl1pPr>
              <a:defRPr sz="3578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Secondary Heading (H2)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6934F99D-0287-E74A-8971-802F36B474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799" y="240666"/>
            <a:ext cx="1697547" cy="831739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920119C-A6C7-0E43-8391-F1D607D444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2368" y="3382792"/>
            <a:ext cx="5663483" cy="3473446"/>
          </a:xfrm>
          <a:custGeom>
            <a:avLst/>
            <a:gdLst>
              <a:gd name="connsiteX0" fmla="*/ 6117459 w 9338848"/>
              <a:gd name="connsiteY0" fmla="*/ 0 h 5727970"/>
              <a:gd name="connsiteX1" fmla="*/ 9297217 w 9338848"/>
              <a:gd name="connsiteY1" fmla="*/ 887776 h 5727970"/>
              <a:gd name="connsiteX2" fmla="*/ 9338848 w 9338848"/>
              <a:gd name="connsiteY2" fmla="*/ 914466 h 5727970"/>
              <a:gd name="connsiteX3" fmla="*/ 9338848 w 9338848"/>
              <a:gd name="connsiteY3" fmla="*/ 5727970 h 5727970"/>
              <a:gd name="connsiteX4" fmla="*/ 0 w 9338848"/>
              <a:gd name="connsiteY4" fmla="*/ 5727970 h 5727970"/>
              <a:gd name="connsiteX5" fmla="*/ 16940 w 9338848"/>
              <a:gd name="connsiteY5" fmla="*/ 5505199 h 5727970"/>
              <a:gd name="connsiteX6" fmla="*/ 6117459 w 9338848"/>
              <a:gd name="connsiteY6" fmla="*/ 0 h 572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38848" h="5727970">
                <a:moveTo>
                  <a:pt x="6117459" y="0"/>
                </a:moveTo>
                <a:cubicBezTo>
                  <a:pt x="7281641" y="0"/>
                  <a:pt x="8370051" y="324416"/>
                  <a:pt x="9297217" y="887776"/>
                </a:cubicBezTo>
                <a:lnTo>
                  <a:pt x="9338848" y="914466"/>
                </a:lnTo>
                <a:lnTo>
                  <a:pt x="9338848" y="5727970"/>
                </a:lnTo>
                <a:lnTo>
                  <a:pt x="0" y="5727970"/>
                </a:lnTo>
                <a:lnTo>
                  <a:pt x="16940" y="5505199"/>
                </a:lnTo>
                <a:cubicBezTo>
                  <a:pt x="330969" y="2413010"/>
                  <a:pt x="2942419" y="0"/>
                  <a:pt x="6117459" y="0"/>
                </a:cubicBezTo>
                <a:close/>
              </a:path>
            </a:pathLst>
          </a:custGeom>
          <a:solidFill>
            <a:schemeClr val="bg1">
              <a:alpha val="68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60552BAA-C1A8-D447-B7D8-22F52A3D1A07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92EE8EB-7C03-4C40-BAF4-98AADB35F49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6771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7B47B2-9038-3242-BB66-4A188E049C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1"/>
            <a:ext cx="12192000" cy="685751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6325D-025F-3B4C-959A-212CCA7D1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983" y="4697902"/>
            <a:ext cx="5581903" cy="550576"/>
          </a:xfrm>
        </p:spPr>
        <p:txBody>
          <a:bodyPr/>
          <a:lstStyle>
            <a:lvl1pPr>
              <a:defRPr sz="3578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Secondary Heading (H2)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43D5C32-F7EA-3D48-8BFF-7AF5AB718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245" y="2481402"/>
            <a:ext cx="6283815" cy="1679724"/>
          </a:xfrm>
        </p:spPr>
        <p:txBody>
          <a:bodyPr/>
          <a:lstStyle>
            <a:lvl1pPr>
              <a:defRPr sz="5458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Major Heading </a:t>
            </a:r>
            <a:br>
              <a:rPr lang="en-US"/>
            </a:br>
            <a:r>
              <a:rPr lang="en-US"/>
              <a:t>on Two Lines (H1)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6934F99D-0287-E74A-8971-802F36B474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799" y="240666"/>
            <a:ext cx="1697547" cy="831739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D031EBA-E2FF-A64A-B22F-4208434496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8110" y="3382792"/>
            <a:ext cx="5663483" cy="3473446"/>
          </a:xfrm>
          <a:custGeom>
            <a:avLst/>
            <a:gdLst>
              <a:gd name="connsiteX0" fmla="*/ 6117459 w 9338848"/>
              <a:gd name="connsiteY0" fmla="*/ 0 h 5727970"/>
              <a:gd name="connsiteX1" fmla="*/ 9297217 w 9338848"/>
              <a:gd name="connsiteY1" fmla="*/ 887776 h 5727970"/>
              <a:gd name="connsiteX2" fmla="*/ 9338848 w 9338848"/>
              <a:gd name="connsiteY2" fmla="*/ 914466 h 5727970"/>
              <a:gd name="connsiteX3" fmla="*/ 9338848 w 9338848"/>
              <a:gd name="connsiteY3" fmla="*/ 5727970 h 5727970"/>
              <a:gd name="connsiteX4" fmla="*/ 0 w 9338848"/>
              <a:gd name="connsiteY4" fmla="*/ 5727970 h 5727970"/>
              <a:gd name="connsiteX5" fmla="*/ 16940 w 9338848"/>
              <a:gd name="connsiteY5" fmla="*/ 5505199 h 5727970"/>
              <a:gd name="connsiteX6" fmla="*/ 6117459 w 9338848"/>
              <a:gd name="connsiteY6" fmla="*/ 0 h 572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38848" h="5727970">
                <a:moveTo>
                  <a:pt x="6117459" y="0"/>
                </a:moveTo>
                <a:cubicBezTo>
                  <a:pt x="7281641" y="0"/>
                  <a:pt x="8370051" y="324416"/>
                  <a:pt x="9297217" y="887776"/>
                </a:cubicBezTo>
                <a:lnTo>
                  <a:pt x="9338848" y="914466"/>
                </a:lnTo>
                <a:lnTo>
                  <a:pt x="9338848" y="5727970"/>
                </a:lnTo>
                <a:lnTo>
                  <a:pt x="0" y="5727970"/>
                </a:lnTo>
                <a:lnTo>
                  <a:pt x="16940" y="5505199"/>
                </a:lnTo>
                <a:cubicBezTo>
                  <a:pt x="330969" y="2413010"/>
                  <a:pt x="2942419" y="0"/>
                  <a:pt x="6117459" y="0"/>
                </a:cubicBezTo>
                <a:close/>
              </a:path>
            </a:pathLst>
          </a:custGeom>
          <a:solidFill>
            <a:schemeClr val="bg1">
              <a:alpha val="68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33CE1E56-CA0E-FB45-A2C8-EA01F4A337EC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A8F644CF-BD98-6F4C-B53D-AF2F906C0FD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3224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7B47B2-9038-3242-BB66-4A188E049C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1"/>
            <a:ext cx="12192000" cy="685751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6325D-025F-3B4C-959A-212CCA7D1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983" y="4697902"/>
            <a:ext cx="5581903" cy="550576"/>
          </a:xfrm>
        </p:spPr>
        <p:txBody>
          <a:bodyPr/>
          <a:lstStyle>
            <a:lvl1pPr>
              <a:defRPr sz="3578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Secondary Heading (H2)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6934F99D-0287-E74A-8971-802F36B474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799" y="240666"/>
            <a:ext cx="1697547" cy="831739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D031EBA-E2FF-A64A-B22F-4208434496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8110" y="3382792"/>
            <a:ext cx="5663483" cy="3473446"/>
          </a:xfrm>
          <a:custGeom>
            <a:avLst/>
            <a:gdLst>
              <a:gd name="connsiteX0" fmla="*/ 6117459 w 9338848"/>
              <a:gd name="connsiteY0" fmla="*/ 0 h 5727970"/>
              <a:gd name="connsiteX1" fmla="*/ 9297217 w 9338848"/>
              <a:gd name="connsiteY1" fmla="*/ 887776 h 5727970"/>
              <a:gd name="connsiteX2" fmla="*/ 9338848 w 9338848"/>
              <a:gd name="connsiteY2" fmla="*/ 914466 h 5727970"/>
              <a:gd name="connsiteX3" fmla="*/ 9338848 w 9338848"/>
              <a:gd name="connsiteY3" fmla="*/ 5727970 h 5727970"/>
              <a:gd name="connsiteX4" fmla="*/ 0 w 9338848"/>
              <a:gd name="connsiteY4" fmla="*/ 5727970 h 5727970"/>
              <a:gd name="connsiteX5" fmla="*/ 16940 w 9338848"/>
              <a:gd name="connsiteY5" fmla="*/ 5505199 h 5727970"/>
              <a:gd name="connsiteX6" fmla="*/ 6117459 w 9338848"/>
              <a:gd name="connsiteY6" fmla="*/ 0 h 572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38848" h="5727970">
                <a:moveTo>
                  <a:pt x="6117459" y="0"/>
                </a:moveTo>
                <a:cubicBezTo>
                  <a:pt x="7281641" y="0"/>
                  <a:pt x="8370051" y="324416"/>
                  <a:pt x="9297217" y="887776"/>
                </a:cubicBezTo>
                <a:lnTo>
                  <a:pt x="9338848" y="914466"/>
                </a:lnTo>
                <a:lnTo>
                  <a:pt x="9338848" y="5727970"/>
                </a:lnTo>
                <a:lnTo>
                  <a:pt x="0" y="5727970"/>
                </a:lnTo>
                <a:lnTo>
                  <a:pt x="16940" y="5505199"/>
                </a:lnTo>
                <a:cubicBezTo>
                  <a:pt x="330969" y="2413010"/>
                  <a:pt x="2942419" y="0"/>
                  <a:pt x="6117459" y="0"/>
                </a:cubicBezTo>
                <a:close/>
              </a:path>
            </a:pathLst>
          </a:custGeom>
          <a:solidFill>
            <a:schemeClr val="bg1">
              <a:alpha val="68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33CE1E56-CA0E-FB45-A2C8-EA01F4A337EC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A8F644CF-BD98-6F4C-B53D-AF2F906C0FD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39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68DDEA-8491-FE4D-ADF0-0A625D1881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100" y="481"/>
            <a:ext cx="12192000" cy="685751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6325D-025F-3B4C-959A-212CCA7D1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983" y="4697902"/>
            <a:ext cx="5581903" cy="550576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Secondary Heading (H2)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6934F99D-0287-E74A-8971-802F36B474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799" y="240666"/>
            <a:ext cx="1697547" cy="831739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0F2CB92-1424-FD4E-B5AB-B4314D8405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2368" y="3421135"/>
            <a:ext cx="5663483" cy="3473446"/>
          </a:xfrm>
          <a:custGeom>
            <a:avLst/>
            <a:gdLst>
              <a:gd name="connsiteX0" fmla="*/ 6117459 w 9338848"/>
              <a:gd name="connsiteY0" fmla="*/ 0 h 5727970"/>
              <a:gd name="connsiteX1" fmla="*/ 9297217 w 9338848"/>
              <a:gd name="connsiteY1" fmla="*/ 887776 h 5727970"/>
              <a:gd name="connsiteX2" fmla="*/ 9338848 w 9338848"/>
              <a:gd name="connsiteY2" fmla="*/ 914466 h 5727970"/>
              <a:gd name="connsiteX3" fmla="*/ 9338848 w 9338848"/>
              <a:gd name="connsiteY3" fmla="*/ 5727970 h 5727970"/>
              <a:gd name="connsiteX4" fmla="*/ 0 w 9338848"/>
              <a:gd name="connsiteY4" fmla="*/ 5727970 h 5727970"/>
              <a:gd name="connsiteX5" fmla="*/ 16940 w 9338848"/>
              <a:gd name="connsiteY5" fmla="*/ 5505199 h 5727970"/>
              <a:gd name="connsiteX6" fmla="*/ 6117459 w 9338848"/>
              <a:gd name="connsiteY6" fmla="*/ 0 h 572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38848" h="5727970">
                <a:moveTo>
                  <a:pt x="6117459" y="0"/>
                </a:moveTo>
                <a:cubicBezTo>
                  <a:pt x="7281641" y="0"/>
                  <a:pt x="8370051" y="324416"/>
                  <a:pt x="9297217" y="887776"/>
                </a:cubicBezTo>
                <a:lnTo>
                  <a:pt x="9338848" y="914466"/>
                </a:lnTo>
                <a:lnTo>
                  <a:pt x="9338848" y="5727970"/>
                </a:lnTo>
                <a:lnTo>
                  <a:pt x="0" y="5727970"/>
                </a:lnTo>
                <a:lnTo>
                  <a:pt x="16940" y="5505199"/>
                </a:lnTo>
                <a:cubicBezTo>
                  <a:pt x="330969" y="2413010"/>
                  <a:pt x="2942419" y="0"/>
                  <a:pt x="6117459" y="0"/>
                </a:cubicBezTo>
                <a:close/>
              </a:path>
            </a:pathLst>
          </a:custGeom>
          <a:solidFill>
            <a:schemeClr val="bg1">
              <a:alpha val="68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2F66EA97-8D7A-CE45-BB02-E66F4269B93C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11B1379-9562-1F4C-9079-CF156E27500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7EE10612-2927-2C42-A35C-4E67DE8A9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245" y="2481402"/>
            <a:ext cx="6283815" cy="1679724"/>
          </a:xfrm>
        </p:spPr>
        <p:txBody>
          <a:bodyPr/>
          <a:lstStyle>
            <a:lvl1pPr>
              <a:defRPr sz="5458">
                <a:solidFill>
                  <a:srgbClr val="522E8D"/>
                </a:solidFill>
                <a:latin typeface="+mj-lt"/>
              </a:defRPr>
            </a:lvl1pPr>
          </a:lstStyle>
          <a:p>
            <a:r>
              <a:rPr lang="en-US"/>
              <a:t>Major Heading </a:t>
            </a:r>
            <a:br>
              <a:rPr lang="en-US"/>
            </a:br>
            <a:r>
              <a:rPr lang="en-US"/>
              <a:t>on Two Lines (H1)</a:t>
            </a:r>
          </a:p>
        </p:txBody>
      </p:sp>
    </p:spTree>
    <p:extLst>
      <p:ext uri="{BB962C8B-B14F-4D97-AF65-F5344CB8AC3E}">
        <p14:creationId xmlns:p14="http://schemas.microsoft.com/office/powerpoint/2010/main" val="1105316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68DDEA-8491-FE4D-ADF0-0A625D1881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100" y="481"/>
            <a:ext cx="12192000" cy="685751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6325D-025F-3B4C-959A-212CCA7D1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983" y="4697902"/>
            <a:ext cx="5581903" cy="550576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Secondary Heading (H2)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6934F99D-0287-E74A-8971-802F36B474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799" y="240666"/>
            <a:ext cx="1697547" cy="831739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0F2CB92-1424-FD4E-B5AB-B4314D8405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2368" y="3421135"/>
            <a:ext cx="5663483" cy="3473446"/>
          </a:xfrm>
          <a:custGeom>
            <a:avLst/>
            <a:gdLst>
              <a:gd name="connsiteX0" fmla="*/ 6117459 w 9338848"/>
              <a:gd name="connsiteY0" fmla="*/ 0 h 5727970"/>
              <a:gd name="connsiteX1" fmla="*/ 9297217 w 9338848"/>
              <a:gd name="connsiteY1" fmla="*/ 887776 h 5727970"/>
              <a:gd name="connsiteX2" fmla="*/ 9338848 w 9338848"/>
              <a:gd name="connsiteY2" fmla="*/ 914466 h 5727970"/>
              <a:gd name="connsiteX3" fmla="*/ 9338848 w 9338848"/>
              <a:gd name="connsiteY3" fmla="*/ 5727970 h 5727970"/>
              <a:gd name="connsiteX4" fmla="*/ 0 w 9338848"/>
              <a:gd name="connsiteY4" fmla="*/ 5727970 h 5727970"/>
              <a:gd name="connsiteX5" fmla="*/ 16940 w 9338848"/>
              <a:gd name="connsiteY5" fmla="*/ 5505199 h 5727970"/>
              <a:gd name="connsiteX6" fmla="*/ 6117459 w 9338848"/>
              <a:gd name="connsiteY6" fmla="*/ 0 h 5727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38848" h="5727970">
                <a:moveTo>
                  <a:pt x="6117459" y="0"/>
                </a:moveTo>
                <a:cubicBezTo>
                  <a:pt x="7281641" y="0"/>
                  <a:pt x="8370051" y="324416"/>
                  <a:pt x="9297217" y="887776"/>
                </a:cubicBezTo>
                <a:lnTo>
                  <a:pt x="9338848" y="914466"/>
                </a:lnTo>
                <a:lnTo>
                  <a:pt x="9338848" y="5727970"/>
                </a:lnTo>
                <a:lnTo>
                  <a:pt x="0" y="5727970"/>
                </a:lnTo>
                <a:lnTo>
                  <a:pt x="16940" y="5505199"/>
                </a:lnTo>
                <a:cubicBezTo>
                  <a:pt x="330969" y="2413010"/>
                  <a:pt x="2942419" y="0"/>
                  <a:pt x="6117459" y="0"/>
                </a:cubicBezTo>
                <a:close/>
              </a:path>
            </a:pathLst>
          </a:custGeom>
          <a:solidFill>
            <a:schemeClr val="bg1">
              <a:alpha val="68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2F66EA97-8D7A-CE45-BB02-E66F4269B93C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11B1379-9562-1F4C-9079-CF156E27500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948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9C774207-B78C-1A44-9B26-1517CDB64DEB}"/>
              </a:ext>
            </a:extLst>
          </p:cNvPr>
          <p:cNvSpPr/>
          <p:nvPr userDrawn="1"/>
        </p:nvSpPr>
        <p:spPr>
          <a:xfrm>
            <a:off x="-4608" y="0"/>
            <a:ext cx="5927952" cy="6870657"/>
          </a:xfrm>
          <a:custGeom>
            <a:avLst/>
            <a:gdLst>
              <a:gd name="connsiteX0" fmla="*/ 0 w 9756253"/>
              <a:gd name="connsiteY0" fmla="*/ 0 h 11308555"/>
              <a:gd name="connsiteX1" fmla="*/ 6842075 w 9756253"/>
              <a:gd name="connsiteY1" fmla="*/ 0 h 11308555"/>
              <a:gd name="connsiteX2" fmla="*/ 6966182 w 9756253"/>
              <a:gd name="connsiteY2" fmla="*/ 88254 h 11308555"/>
              <a:gd name="connsiteX3" fmla="*/ 9756253 w 9756253"/>
              <a:gd name="connsiteY3" fmla="*/ 5654278 h 11308555"/>
              <a:gd name="connsiteX4" fmla="*/ 6966182 w 9756253"/>
              <a:gd name="connsiteY4" fmla="*/ 11220302 h 11308555"/>
              <a:gd name="connsiteX5" fmla="*/ 6842076 w 9756253"/>
              <a:gd name="connsiteY5" fmla="*/ 11308555 h 11308555"/>
              <a:gd name="connsiteX6" fmla="*/ 0 w 9756253"/>
              <a:gd name="connsiteY6" fmla="*/ 11308555 h 11308555"/>
              <a:gd name="connsiteX7" fmla="*/ 0 w 9756253"/>
              <a:gd name="connsiteY7" fmla="*/ 0 h 11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56253" h="11308555">
                <a:moveTo>
                  <a:pt x="0" y="0"/>
                </a:moveTo>
                <a:lnTo>
                  <a:pt x="6842075" y="0"/>
                </a:lnTo>
                <a:lnTo>
                  <a:pt x="6966182" y="88254"/>
                </a:lnTo>
                <a:cubicBezTo>
                  <a:pt x="8659927" y="1354930"/>
                  <a:pt x="9756253" y="3376574"/>
                  <a:pt x="9756253" y="5654278"/>
                </a:cubicBezTo>
                <a:cubicBezTo>
                  <a:pt x="9756253" y="7931982"/>
                  <a:pt x="8659927" y="9953626"/>
                  <a:pt x="6966182" y="11220302"/>
                </a:cubicBezTo>
                <a:lnTo>
                  <a:pt x="6842076" y="11308555"/>
                </a:lnTo>
                <a:lnTo>
                  <a:pt x="0" y="11308555"/>
                </a:lnTo>
                <a:lnTo>
                  <a:pt x="0" y="0"/>
                </a:lnTo>
                <a:close/>
              </a:path>
            </a:pathLst>
          </a:custGeom>
          <a:solidFill>
            <a:srgbClr val="522E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297" y="938023"/>
            <a:ext cx="3223602" cy="1101199"/>
          </a:xfrm>
        </p:spPr>
        <p:txBody>
          <a:bodyPr/>
          <a:lstStyle>
            <a:lvl1pPr>
              <a:defRPr sz="3578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Secondary Heading (H2)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A832D7-84ED-024D-8434-FB3C6355CC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298" y="2639963"/>
            <a:ext cx="3223602" cy="2403030"/>
          </a:xfrm>
        </p:spPr>
        <p:txBody>
          <a:bodyPr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577" b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</a:t>
            </a:r>
            <a:r>
              <a:rPr lang="en-US" err="1"/>
              <a:t>adiofof</a:t>
            </a:r>
            <a:r>
              <a:rPr lang="en-US"/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maximus</a:t>
            </a:r>
            <a:r>
              <a:rPr lang="en-AU" sz="1577" spc="3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dui.</a:t>
            </a:r>
            <a:r>
              <a:rPr lang="en-AU" sz="1577" spc="3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Integer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ac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tellus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AU" sz="1577" spc="6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AU" sz="1577" spc="6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ullamcorper</a:t>
            </a:r>
            <a:r>
              <a:rPr lang="en-AU" sz="1577" spc="6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blandit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arcu</a:t>
            </a:r>
            <a:r>
              <a:rPr lang="en-AU" sz="1577" spc="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lang="en-AU" sz="1577" spc="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mattis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AU" sz="1577" spc="2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Ut</a:t>
            </a:r>
            <a:r>
              <a:rPr lang="en-AU" sz="1577" spc="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lang="en-AU" sz="1577" spc="2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nisi</a:t>
            </a:r>
            <a:r>
              <a:rPr lang="en-AU" sz="1577" spc="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ac</a:t>
            </a:r>
            <a:r>
              <a:rPr lang="en-AU" sz="1577" spc="2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sapien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vulputate</a:t>
            </a:r>
            <a:r>
              <a:rPr lang="en-AU" sz="1577" spc="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vestibulum</a:t>
            </a:r>
            <a:r>
              <a:rPr lang="en-AU" sz="1577" spc="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lang="en-AU" sz="1577" spc="4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lang="en-AU" sz="1577" spc="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orci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lang="en-AU" sz="1577">
              <a:latin typeface="Arial"/>
              <a:cs typeface="Arial"/>
            </a:endParaRPr>
          </a:p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feugiat</a:t>
            </a:r>
            <a:r>
              <a:rPr lang="en-AU" sz="1577" spc="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ex,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quis</a:t>
            </a:r>
            <a:r>
              <a:rPr lang="en-AU" sz="1577" spc="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commodo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maximus</a:t>
            </a:r>
            <a:r>
              <a:rPr lang="en-AU" sz="1577" spc="3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dui.</a:t>
            </a:r>
            <a:r>
              <a:rPr lang="en-AU" sz="1577" spc="3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Integer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ac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tellus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lang="en-AU" sz="1577">
              <a:latin typeface="Arial"/>
              <a:cs typeface="Arial"/>
            </a:endParaRP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E2D449A4-97BA-5C4C-B588-CE3097C3E2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89135" y="-55834"/>
            <a:ext cx="8252927" cy="6950415"/>
          </a:xfrm>
          <a:custGeom>
            <a:avLst/>
            <a:gdLst>
              <a:gd name="connsiteX0" fmla="*/ 0 w 13182600"/>
              <a:gd name="connsiteY0" fmla="*/ 0 h 11309350"/>
              <a:gd name="connsiteX1" fmla="*/ 13182600 w 13182600"/>
              <a:gd name="connsiteY1" fmla="*/ 0 h 11309350"/>
              <a:gd name="connsiteX2" fmla="*/ 13182600 w 13182600"/>
              <a:gd name="connsiteY2" fmla="*/ 11309350 h 11309350"/>
              <a:gd name="connsiteX3" fmla="*/ 82750 w 13182600"/>
              <a:gd name="connsiteY3" fmla="*/ 11309350 h 11309350"/>
              <a:gd name="connsiteX4" fmla="*/ 193145 w 13182600"/>
              <a:gd name="connsiteY4" fmla="*/ 11230847 h 11309350"/>
              <a:gd name="connsiteX5" fmla="*/ 2983216 w 13182600"/>
              <a:gd name="connsiteY5" fmla="*/ 5664823 h 11309350"/>
              <a:gd name="connsiteX6" fmla="*/ 193145 w 13182600"/>
              <a:gd name="connsiteY6" fmla="*/ 98799 h 11309350"/>
              <a:gd name="connsiteX7" fmla="*/ 69039 w 13182600"/>
              <a:gd name="connsiteY7" fmla="*/ 10545 h 11309350"/>
              <a:gd name="connsiteX8" fmla="*/ 0 w 13182600"/>
              <a:gd name="connsiteY8" fmla="*/ 10545 h 1130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82600" h="11309350">
                <a:moveTo>
                  <a:pt x="0" y="0"/>
                </a:moveTo>
                <a:lnTo>
                  <a:pt x="13182600" y="0"/>
                </a:lnTo>
                <a:lnTo>
                  <a:pt x="13182600" y="11309350"/>
                </a:lnTo>
                <a:lnTo>
                  <a:pt x="82750" y="11309350"/>
                </a:lnTo>
                <a:lnTo>
                  <a:pt x="193145" y="11230847"/>
                </a:lnTo>
                <a:cubicBezTo>
                  <a:pt x="1886890" y="9964171"/>
                  <a:pt x="2983216" y="7942527"/>
                  <a:pt x="2983216" y="5664823"/>
                </a:cubicBezTo>
                <a:cubicBezTo>
                  <a:pt x="2983216" y="3387119"/>
                  <a:pt x="1886890" y="1365475"/>
                  <a:pt x="193145" y="98799"/>
                </a:cubicBezTo>
                <a:lnTo>
                  <a:pt x="69039" y="10545"/>
                </a:lnTo>
                <a:lnTo>
                  <a:pt x="0" y="1054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D7C445EA-348A-634F-8F6C-CE200DA63AC8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740CC7CA-603A-1F4A-ABCD-5A676ABDC2A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1896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9C774207-B78C-1A44-9B26-1517CDB64DEB}"/>
              </a:ext>
            </a:extLst>
          </p:cNvPr>
          <p:cNvSpPr/>
          <p:nvPr userDrawn="1"/>
        </p:nvSpPr>
        <p:spPr>
          <a:xfrm>
            <a:off x="-4608" y="0"/>
            <a:ext cx="5927952" cy="6870657"/>
          </a:xfrm>
          <a:custGeom>
            <a:avLst/>
            <a:gdLst>
              <a:gd name="connsiteX0" fmla="*/ 0 w 9756253"/>
              <a:gd name="connsiteY0" fmla="*/ 0 h 11308555"/>
              <a:gd name="connsiteX1" fmla="*/ 6842075 w 9756253"/>
              <a:gd name="connsiteY1" fmla="*/ 0 h 11308555"/>
              <a:gd name="connsiteX2" fmla="*/ 6966182 w 9756253"/>
              <a:gd name="connsiteY2" fmla="*/ 88254 h 11308555"/>
              <a:gd name="connsiteX3" fmla="*/ 9756253 w 9756253"/>
              <a:gd name="connsiteY3" fmla="*/ 5654278 h 11308555"/>
              <a:gd name="connsiteX4" fmla="*/ 6966182 w 9756253"/>
              <a:gd name="connsiteY4" fmla="*/ 11220302 h 11308555"/>
              <a:gd name="connsiteX5" fmla="*/ 6842076 w 9756253"/>
              <a:gd name="connsiteY5" fmla="*/ 11308555 h 11308555"/>
              <a:gd name="connsiteX6" fmla="*/ 0 w 9756253"/>
              <a:gd name="connsiteY6" fmla="*/ 11308555 h 11308555"/>
              <a:gd name="connsiteX7" fmla="*/ 0 w 9756253"/>
              <a:gd name="connsiteY7" fmla="*/ 0 h 11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56253" h="11308555">
                <a:moveTo>
                  <a:pt x="0" y="0"/>
                </a:moveTo>
                <a:lnTo>
                  <a:pt x="6842075" y="0"/>
                </a:lnTo>
                <a:lnTo>
                  <a:pt x="6966182" y="88254"/>
                </a:lnTo>
                <a:cubicBezTo>
                  <a:pt x="8659927" y="1354930"/>
                  <a:pt x="9756253" y="3376574"/>
                  <a:pt x="9756253" y="5654278"/>
                </a:cubicBezTo>
                <a:cubicBezTo>
                  <a:pt x="9756253" y="7931982"/>
                  <a:pt x="8659927" y="9953626"/>
                  <a:pt x="6966182" y="11220302"/>
                </a:cubicBezTo>
                <a:lnTo>
                  <a:pt x="6842076" y="11308555"/>
                </a:lnTo>
                <a:lnTo>
                  <a:pt x="0" y="11308555"/>
                </a:lnTo>
                <a:lnTo>
                  <a:pt x="0" y="0"/>
                </a:lnTo>
                <a:close/>
              </a:path>
            </a:pathLst>
          </a:custGeom>
          <a:solidFill>
            <a:srgbClr val="508C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298" y="938023"/>
            <a:ext cx="3223601" cy="1101199"/>
          </a:xfrm>
        </p:spPr>
        <p:txBody>
          <a:bodyPr/>
          <a:lstStyle>
            <a:lvl1pPr>
              <a:defRPr sz="3578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Secondary Heading (H2)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A832D7-84ED-024D-8434-FB3C6355CC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298" y="2639963"/>
            <a:ext cx="3223602" cy="2403030"/>
          </a:xfrm>
        </p:spPr>
        <p:txBody>
          <a:bodyPr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577" b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</a:t>
            </a:r>
            <a:r>
              <a:rPr lang="en-US" err="1"/>
              <a:t>adiofof</a:t>
            </a:r>
            <a:r>
              <a:rPr lang="en-US"/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maximus</a:t>
            </a:r>
            <a:r>
              <a:rPr lang="en-AU" sz="1577" spc="3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dui.</a:t>
            </a:r>
            <a:r>
              <a:rPr lang="en-AU" sz="1577" spc="3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Integer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ac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tellus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AU" sz="1577" spc="6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AU" sz="1577" spc="6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ullamcorper</a:t>
            </a:r>
            <a:r>
              <a:rPr lang="en-AU" sz="1577" spc="6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blandit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arcu</a:t>
            </a:r>
            <a:r>
              <a:rPr lang="en-AU" sz="1577" spc="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lang="en-AU" sz="1577" spc="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mattis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AU" sz="1577" spc="2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Ut</a:t>
            </a:r>
            <a:r>
              <a:rPr lang="en-AU" sz="1577" spc="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lang="en-AU" sz="1577" spc="2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nisi</a:t>
            </a:r>
            <a:r>
              <a:rPr lang="en-AU" sz="1577" spc="2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ac</a:t>
            </a:r>
            <a:r>
              <a:rPr lang="en-AU" sz="1577" spc="2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sapien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vulputate</a:t>
            </a:r>
            <a:r>
              <a:rPr lang="en-AU" sz="1577" spc="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vestibulum</a:t>
            </a:r>
            <a:r>
              <a:rPr lang="en-AU" sz="1577" spc="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lang="en-AU" sz="1577" spc="4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lang="en-AU" sz="1577" spc="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orci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lang="en-AU" sz="1577">
              <a:latin typeface="Arial"/>
              <a:cs typeface="Arial"/>
            </a:endParaRPr>
          </a:p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feugiat</a:t>
            </a:r>
            <a:r>
              <a:rPr lang="en-AU" sz="1577" spc="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ex,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quis</a:t>
            </a:r>
            <a:r>
              <a:rPr lang="en-AU" sz="1577" spc="3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commodo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maximus</a:t>
            </a:r>
            <a:r>
              <a:rPr lang="en-AU" sz="1577" spc="3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dui.</a:t>
            </a:r>
            <a:r>
              <a:rPr lang="en-AU" sz="1577" spc="33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Integer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ac</a:t>
            </a:r>
            <a:r>
              <a:rPr lang="en-AU" sz="1577" spc="3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spc="-6" err="1">
                <a:solidFill>
                  <a:srgbClr val="FFFFFF"/>
                </a:solidFill>
                <a:latin typeface="Arial"/>
                <a:cs typeface="Arial"/>
              </a:rPr>
              <a:t>tellus</a:t>
            </a:r>
            <a:r>
              <a:rPr lang="en-AU" sz="1577" spc="-6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AU" sz="1577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AU" sz="1577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lang="en-AU" sz="1577">
              <a:latin typeface="Arial"/>
              <a:cs typeface="Arial"/>
            </a:endParaRP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E2D449A4-97BA-5C4C-B588-CE3097C3E2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89135" y="-55834"/>
            <a:ext cx="8252927" cy="6950415"/>
          </a:xfrm>
          <a:custGeom>
            <a:avLst/>
            <a:gdLst>
              <a:gd name="connsiteX0" fmla="*/ 0 w 13182600"/>
              <a:gd name="connsiteY0" fmla="*/ 0 h 11309350"/>
              <a:gd name="connsiteX1" fmla="*/ 13182600 w 13182600"/>
              <a:gd name="connsiteY1" fmla="*/ 0 h 11309350"/>
              <a:gd name="connsiteX2" fmla="*/ 13182600 w 13182600"/>
              <a:gd name="connsiteY2" fmla="*/ 11309350 h 11309350"/>
              <a:gd name="connsiteX3" fmla="*/ 82750 w 13182600"/>
              <a:gd name="connsiteY3" fmla="*/ 11309350 h 11309350"/>
              <a:gd name="connsiteX4" fmla="*/ 193145 w 13182600"/>
              <a:gd name="connsiteY4" fmla="*/ 11230847 h 11309350"/>
              <a:gd name="connsiteX5" fmla="*/ 2983216 w 13182600"/>
              <a:gd name="connsiteY5" fmla="*/ 5664823 h 11309350"/>
              <a:gd name="connsiteX6" fmla="*/ 193145 w 13182600"/>
              <a:gd name="connsiteY6" fmla="*/ 98799 h 11309350"/>
              <a:gd name="connsiteX7" fmla="*/ 69039 w 13182600"/>
              <a:gd name="connsiteY7" fmla="*/ 10545 h 11309350"/>
              <a:gd name="connsiteX8" fmla="*/ 0 w 13182600"/>
              <a:gd name="connsiteY8" fmla="*/ 10545 h 1130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82600" h="11309350">
                <a:moveTo>
                  <a:pt x="0" y="0"/>
                </a:moveTo>
                <a:lnTo>
                  <a:pt x="13182600" y="0"/>
                </a:lnTo>
                <a:lnTo>
                  <a:pt x="13182600" y="11309350"/>
                </a:lnTo>
                <a:lnTo>
                  <a:pt x="82750" y="11309350"/>
                </a:lnTo>
                <a:lnTo>
                  <a:pt x="193145" y="11230847"/>
                </a:lnTo>
                <a:cubicBezTo>
                  <a:pt x="1886890" y="9964171"/>
                  <a:pt x="2983216" y="7942527"/>
                  <a:pt x="2983216" y="5664823"/>
                </a:cubicBezTo>
                <a:cubicBezTo>
                  <a:pt x="2983216" y="3387119"/>
                  <a:pt x="1886890" y="1365475"/>
                  <a:pt x="193145" y="98799"/>
                </a:cubicBezTo>
                <a:lnTo>
                  <a:pt x="69039" y="10545"/>
                </a:lnTo>
                <a:lnTo>
                  <a:pt x="0" y="1054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63ABFF5-B61B-E945-92DB-B5E24B006ADB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847F4F6-DB8C-5542-BCB4-B827F2EAF79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51258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9C774207-B78C-1A44-9B26-1517CDB64DEB}"/>
              </a:ext>
            </a:extLst>
          </p:cNvPr>
          <p:cNvSpPr/>
          <p:nvPr userDrawn="1"/>
        </p:nvSpPr>
        <p:spPr>
          <a:xfrm>
            <a:off x="-4608" y="0"/>
            <a:ext cx="5927952" cy="6870657"/>
          </a:xfrm>
          <a:custGeom>
            <a:avLst/>
            <a:gdLst>
              <a:gd name="connsiteX0" fmla="*/ 0 w 9756253"/>
              <a:gd name="connsiteY0" fmla="*/ 0 h 11308555"/>
              <a:gd name="connsiteX1" fmla="*/ 6842075 w 9756253"/>
              <a:gd name="connsiteY1" fmla="*/ 0 h 11308555"/>
              <a:gd name="connsiteX2" fmla="*/ 6966182 w 9756253"/>
              <a:gd name="connsiteY2" fmla="*/ 88254 h 11308555"/>
              <a:gd name="connsiteX3" fmla="*/ 9756253 w 9756253"/>
              <a:gd name="connsiteY3" fmla="*/ 5654278 h 11308555"/>
              <a:gd name="connsiteX4" fmla="*/ 6966182 w 9756253"/>
              <a:gd name="connsiteY4" fmla="*/ 11220302 h 11308555"/>
              <a:gd name="connsiteX5" fmla="*/ 6842076 w 9756253"/>
              <a:gd name="connsiteY5" fmla="*/ 11308555 h 11308555"/>
              <a:gd name="connsiteX6" fmla="*/ 0 w 9756253"/>
              <a:gd name="connsiteY6" fmla="*/ 11308555 h 11308555"/>
              <a:gd name="connsiteX7" fmla="*/ 0 w 9756253"/>
              <a:gd name="connsiteY7" fmla="*/ 0 h 11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56253" h="11308555">
                <a:moveTo>
                  <a:pt x="0" y="0"/>
                </a:moveTo>
                <a:lnTo>
                  <a:pt x="6842075" y="0"/>
                </a:lnTo>
                <a:lnTo>
                  <a:pt x="6966182" y="88254"/>
                </a:lnTo>
                <a:cubicBezTo>
                  <a:pt x="8659927" y="1354930"/>
                  <a:pt x="9756253" y="3376574"/>
                  <a:pt x="9756253" y="5654278"/>
                </a:cubicBezTo>
                <a:cubicBezTo>
                  <a:pt x="9756253" y="7931982"/>
                  <a:pt x="8659927" y="9953626"/>
                  <a:pt x="6966182" y="11220302"/>
                </a:cubicBezTo>
                <a:lnTo>
                  <a:pt x="6842076" y="11308555"/>
                </a:lnTo>
                <a:lnTo>
                  <a:pt x="0" y="1130855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298" y="938023"/>
            <a:ext cx="3223601" cy="1101199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Secondary Heading (H2)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A832D7-84ED-024D-8434-FB3C6355CC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298" y="2639963"/>
            <a:ext cx="3223602" cy="3213444"/>
          </a:xfrm>
        </p:spPr>
        <p:txBody>
          <a:bodyPr/>
          <a:lstStyle>
            <a:lvl1pPr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</a:t>
            </a:r>
            <a:r>
              <a:rPr lang="en-US" err="1"/>
              <a:t>adiofof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</a:t>
            </a:r>
            <a:r>
              <a:rPr lang="en-US" err="1"/>
              <a:t>adiofof</a:t>
            </a:r>
            <a:endParaRPr lang="en-US"/>
          </a:p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</a:t>
            </a:r>
            <a:r>
              <a:rPr lang="en-US" err="1"/>
              <a:t>adiofof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</a:t>
            </a:r>
            <a:r>
              <a:rPr lang="en-US" err="1"/>
              <a:t>adiofof</a:t>
            </a:r>
            <a:endParaRPr lang="en-US"/>
          </a:p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</a:t>
            </a:r>
            <a:r>
              <a:rPr lang="en-US" err="1"/>
              <a:t>adiofof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</a:t>
            </a:r>
            <a:r>
              <a:rPr lang="en-US" err="1"/>
              <a:t>adiofof</a:t>
            </a:r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E2D449A4-97BA-5C4C-B588-CE3097C3E2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89135" y="-55834"/>
            <a:ext cx="8252927" cy="6950415"/>
          </a:xfrm>
          <a:custGeom>
            <a:avLst/>
            <a:gdLst>
              <a:gd name="connsiteX0" fmla="*/ 0 w 13182600"/>
              <a:gd name="connsiteY0" fmla="*/ 0 h 11309350"/>
              <a:gd name="connsiteX1" fmla="*/ 13182600 w 13182600"/>
              <a:gd name="connsiteY1" fmla="*/ 0 h 11309350"/>
              <a:gd name="connsiteX2" fmla="*/ 13182600 w 13182600"/>
              <a:gd name="connsiteY2" fmla="*/ 11309350 h 11309350"/>
              <a:gd name="connsiteX3" fmla="*/ 82750 w 13182600"/>
              <a:gd name="connsiteY3" fmla="*/ 11309350 h 11309350"/>
              <a:gd name="connsiteX4" fmla="*/ 193145 w 13182600"/>
              <a:gd name="connsiteY4" fmla="*/ 11230847 h 11309350"/>
              <a:gd name="connsiteX5" fmla="*/ 2983216 w 13182600"/>
              <a:gd name="connsiteY5" fmla="*/ 5664823 h 11309350"/>
              <a:gd name="connsiteX6" fmla="*/ 193145 w 13182600"/>
              <a:gd name="connsiteY6" fmla="*/ 98799 h 11309350"/>
              <a:gd name="connsiteX7" fmla="*/ 69039 w 13182600"/>
              <a:gd name="connsiteY7" fmla="*/ 10545 h 11309350"/>
              <a:gd name="connsiteX8" fmla="*/ 0 w 13182600"/>
              <a:gd name="connsiteY8" fmla="*/ 10545 h 1130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82600" h="11309350">
                <a:moveTo>
                  <a:pt x="0" y="0"/>
                </a:moveTo>
                <a:lnTo>
                  <a:pt x="13182600" y="0"/>
                </a:lnTo>
                <a:lnTo>
                  <a:pt x="13182600" y="11309350"/>
                </a:lnTo>
                <a:lnTo>
                  <a:pt x="82750" y="11309350"/>
                </a:lnTo>
                <a:lnTo>
                  <a:pt x="193145" y="11230847"/>
                </a:lnTo>
                <a:cubicBezTo>
                  <a:pt x="1886890" y="9964171"/>
                  <a:pt x="2983216" y="7942527"/>
                  <a:pt x="2983216" y="5664823"/>
                </a:cubicBezTo>
                <a:cubicBezTo>
                  <a:pt x="2983216" y="3387119"/>
                  <a:pt x="1886890" y="1365475"/>
                  <a:pt x="193145" y="98799"/>
                </a:cubicBezTo>
                <a:lnTo>
                  <a:pt x="69039" y="10545"/>
                </a:lnTo>
                <a:lnTo>
                  <a:pt x="0" y="1054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63ABFF5-B61B-E945-92DB-B5E24B006ADB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847F4F6-DB8C-5542-BCB4-B827F2EAF79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7853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">
    <p:bg>
      <p:bgPr>
        <a:solidFill>
          <a:srgbClr val="F8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297" y="938023"/>
            <a:ext cx="5006592" cy="550600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H2: Page Heading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A832D7-84ED-024D-8434-FB3C6355CC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299" y="1673106"/>
            <a:ext cx="5006592" cy="402161"/>
          </a:xfrm>
        </p:spPr>
        <p:txBody>
          <a:bodyPr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2577" b="1">
                <a:solidFill>
                  <a:srgbClr val="522E8D"/>
                </a:solidFill>
                <a:latin typeface="+mj-lt"/>
              </a:defRPr>
            </a:lvl1pPr>
          </a:lstStyle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n-US"/>
              <a:t>H3: Heading 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DFCF6-2B14-2B47-B7A9-FD1CA2E730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422" y="517912"/>
            <a:ext cx="1432541" cy="142420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0B4D5C4-7CF6-674A-B201-6C87CF8742B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7421" y="4190"/>
            <a:ext cx="5844579" cy="6870657"/>
          </a:xfrm>
          <a:custGeom>
            <a:avLst/>
            <a:gdLst>
              <a:gd name="connsiteX0" fmla="*/ 2919761 w 9637468"/>
              <a:gd name="connsiteY0" fmla="*/ 0 h 11330222"/>
              <a:gd name="connsiteX1" fmla="*/ 9637468 w 9637468"/>
              <a:gd name="connsiteY1" fmla="*/ 0 h 11330222"/>
              <a:gd name="connsiteX2" fmla="*/ 9637468 w 9637468"/>
              <a:gd name="connsiteY2" fmla="*/ 11330222 h 11330222"/>
              <a:gd name="connsiteX3" fmla="*/ 2919762 w 9637468"/>
              <a:gd name="connsiteY3" fmla="*/ 11330222 h 11330222"/>
              <a:gd name="connsiteX4" fmla="*/ 2795417 w 9637468"/>
              <a:gd name="connsiteY4" fmla="*/ 11241799 h 11330222"/>
              <a:gd name="connsiteX5" fmla="*/ 0 w 9637468"/>
              <a:gd name="connsiteY5" fmla="*/ 5665111 h 11330222"/>
              <a:gd name="connsiteX6" fmla="*/ 2795417 w 9637468"/>
              <a:gd name="connsiteY6" fmla="*/ 88422 h 11330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37468" h="11330222">
                <a:moveTo>
                  <a:pt x="2919761" y="0"/>
                </a:moveTo>
                <a:lnTo>
                  <a:pt x="9637468" y="0"/>
                </a:lnTo>
                <a:lnTo>
                  <a:pt x="9637468" y="11330222"/>
                </a:lnTo>
                <a:lnTo>
                  <a:pt x="2919762" y="11330222"/>
                </a:lnTo>
                <a:lnTo>
                  <a:pt x="2795417" y="11241799"/>
                </a:lnTo>
                <a:cubicBezTo>
                  <a:pt x="1098427" y="9972696"/>
                  <a:pt x="0" y="7947179"/>
                  <a:pt x="0" y="5665111"/>
                </a:cubicBezTo>
                <a:cubicBezTo>
                  <a:pt x="0" y="3383043"/>
                  <a:pt x="1098427" y="1357525"/>
                  <a:pt x="2795417" y="88422"/>
                </a:cubicBezTo>
                <a:close/>
              </a:path>
            </a:pathLst>
          </a:custGeom>
          <a:solidFill>
            <a:srgbClr val="508C47">
              <a:alpha val="49000"/>
            </a:srgb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0B6C743-57C5-FF42-AF52-16069C5992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298" y="2753649"/>
            <a:ext cx="5006593" cy="2674707"/>
          </a:xfrm>
        </p:spPr>
        <p:txBody>
          <a:bodyPr/>
          <a:lstStyle>
            <a:lvl1pPr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.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A30D4D03-8AD8-8741-A052-1D22F987D1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299" y="2291571"/>
            <a:ext cx="5006592" cy="279244"/>
          </a:xfrm>
        </p:spPr>
        <p:txBody>
          <a:bodyPr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789" b="1">
                <a:solidFill>
                  <a:srgbClr val="522E8D"/>
                </a:solidFill>
                <a:latin typeface="+mj-lt"/>
              </a:defRPr>
            </a:lvl1pPr>
          </a:lstStyle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n-US"/>
              <a:t>H4: Heading 4</a:t>
            </a: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4F770FCE-1E61-3546-BA87-BB0AA6E09214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908D8125-01D2-124A-AB2C-1E99FAC68D0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3539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">
    <p:bg>
      <p:bgPr>
        <a:solidFill>
          <a:srgbClr val="F8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37" y="635730"/>
            <a:ext cx="5006592" cy="550600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H2: Page Heading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DFCF6-2B14-2B47-B7A9-FD1CA2E730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4247" y="-775905"/>
            <a:ext cx="1618453" cy="1609038"/>
          </a:xfrm>
          <a:prstGeom prst="rect">
            <a:avLst/>
          </a:prstGeom>
        </p:spPr>
      </p:pic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0B6C743-57C5-FF42-AF52-16069C5992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7137" y="1719314"/>
            <a:ext cx="5006593" cy="1058495"/>
          </a:xfrm>
        </p:spPr>
        <p:txBody>
          <a:bodyPr/>
          <a:lstStyle>
            <a:lvl1pPr marL="284947" indent="-277246">
              <a:buFont typeface="Arial" panose="020B0604020202020204" pitchFamily="34" charset="0"/>
              <a:buChar char="•"/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list one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list two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list three</a:t>
            </a:r>
          </a:p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30149AF-4FDA-3F4A-BDD6-F301D1D8D4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7137" y="2958769"/>
            <a:ext cx="5006593" cy="1058495"/>
          </a:xfrm>
        </p:spPr>
        <p:txBody>
          <a:bodyPr/>
          <a:lstStyle>
            <a:lvl1pPr marL="319603" marR="127071" indent="-311902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Number one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Number two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Number three</a:t>
            </a:r>
          </a:p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54AB2948-BF2B-3541-B731-8B11FF48ADC0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684BBFB-8A4C-634F-96AF-E64DD30EFE2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1757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">
    <p:bg>
      <p:bgPr>
        <a:solidFill>
          <a:srgbClr val="F8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37" y="635731"/>
            <a:ext cx="5006592" cy="550576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H2: Page Heading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0B6C743-57C5-FF42-AF52-16069C5992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7137" y="1719314"/>
            <a:ext cx="5006593" cy="1058495"/>
          </a:xfrm>
        </p:spPr>
        <p:txBody>
          <a:bodyPr/>
          <a:lstStyle>
            <a:lvl1pPr marL="284947" indent="-277246">
              <a:buFont typeface="Arial" panose="020B0604020202020204" pitchFamily="34" charset="0"/>
              <a:buChar char="•"/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list one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list two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list three</a:t>
            </a:r>
          </a:p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30149AF-4FDA-3F4A-BDD6-F301D1D8D4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7137" y="2958769"/>
            <a:ext cx="5006593" cy="1058495"/>
          </a:xfrm>
        </p:spPr>
        <p:txBody>
          <a:bodyPr/>
          <a:lstStyle>
            <a:lvl1pPr marL="319603" marR="127071" indent="-311902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Number one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Number two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Number three</a:t>
            </a:r>
          </a:p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6DFC16-00F9-6141-B5C0-7E8DFEBCCF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7604" y="610328"/>
            <a:ext cx="3742415" cy="6397474"/>
          </a:xfrm>
          <a:prstGeom prst="rect">
            <a:avLst/>
          </a:prstGeom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id="{8CA3E945-A397-214A-B3D5-1C5471E5ACB0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8F141723-B738-8C47-A754-DECEEDCB598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7605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">
    <p:bg>
      <p:bgPr>
        <a:solidFill>
          <a:srgbClr val="F8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37" y="635731"/>
            <a:ext cx="4194954" cy="550576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H2: Page Heading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0B6C743-57C5-FF42-AF52-16069C5992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7138" y="1719314"/>
            <a:ext cx="4194953" cy="1058495"/>
          </a:xfrm>
        </p:spPr>
        <p:txBody>
          <a:bodyPr/>
          <a:lstStyle>
            <a:lvl1pPr marL="284947" indent="-277246">
              <a:buFont typeface="Arial" panose="020B0604020202020204" pitchFamily="34" charset="0"/>
              <a:buChar char="•"/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list one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list two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list three</a:t>
            </a:r>
          </a:p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30149AF-4FDA-3F4A-BDD6-F301D1D8D4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7138" y="2958769"/>
            <a:ext cx="4194955" cy="1058495"/>
          </a:xfrm>
        </p:spPr>
        <p:txBody>
          <a:bodyPr/>
          <a:lstStyle>
            <a:lvl1pPr marL="319603" marR="127071" indent="-311902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Number one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Number two</a:t>
            </a:r>
          </a:p>
          <a:p>
            <a:pPr marL="284947" marR="127071" lvl="0" indent="-277246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Number three</a:t>
            </a:r>
          </a:p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0FC53A9-9DFC-164E-A237-32EB59333A22}"/>
              </a:ext>
            </a:extLst>
          </p:cNvPr>
          <p:cNvSpPr/>
          <p:nvPr userDrawn="1"/>
        </p:nvSpPr>
        <p:spPr>
          <a:xfrm>
            <a:off x="6373266" y="1072405"/>
            <a:ext cx="4571526" cy="4615495"/>
          </a:xfrm>
          <a:prstGeom prst="ellipse">
            <a:avLst/>
          </a:prstGeom>
          <a:noFill/>
          <a:ln w="1905000">
            <a:solidFill>
              <a:srgbClr val="A38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D78833-77EA-8644-987E-A758AF6B885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73266" y="1085003"/>
            <a:ext cx="4603220" cy="183936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CE82527-46C8-B542-9227-F42EA1BAACCC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08D28034-D6EE-8A49-A409-CAEC8E3D028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12361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">
    <p:bg>
      <p:bgPr>
        <a:solidFill>
          <a:srgbClr val="F8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">
            <a:extLst>
              <a:ext uri="{FF2B5EF4-FFF2-40B4-BE49-F238E27FC236}">
                <a16:creationId xmlns:a16="http://schemas.microsoft.com/office/drawing/2014/main" id="{63D2CCBD-D8DB-5949-930E-07432F7427AE}"/>
              </a:ext>
            </a:extLst>
          </p:cNvPr>
          <p:cNvSpPr/>
          <p:nvPr userDrawn="1"/>
        </p:nvSpPr>
        <p:spPr>
          <a:xfrm>
            <a:off x="558800" y="5949490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9477" y="1580690"/>
            <a:ext cx="5006592" cy="550576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H2: Page Heading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A832D7-84ED-024D-8434-FB3C6355CC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19478" y="2315773"/>
            <a:ext cx="5006592" cy="402161"/>
          </a:xfrm>
        </p:spPr>
        <p:txBody>
          <a:bodyPr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2577" b="1">
                <a:solidFill>
                  <a:srgbClr val="522E8D"/>
                </a:solidFill>
                <a:latin typeface="+mj-lt"/>
              </a:defRPr>
            </a:lvl1pPr>
          </a:lstStyle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n-US"/>
              <a:t>H3: Heading 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DFCF6-2B14-2B47-B7A9-FD1CA2E730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9481" y="-475792"/>
            <a:ext cx="1432541" cy="1424207"/>
          </a:xfrm>
          <a:prstGeom prst="rect">
            <a:avLst/>
          </a:prstGeom>
        </p:spPr>
      </p:pic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0B6C743-57C5-FF42-AF52-16069C5992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9477" y="3396316"/>
            <a:ext cx="5006593" cy="2944076"/>
          </a:xfrm>
        </p:spPr>
        <p:txBody>
          <a:bodyPr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.</a:t>
            </a:r>
          </a:p>
          <a:p>
            <a:pPr marL="12700" marR="209550">
              <a:lnSpc>
                <a:spcPct val="110900"/>
              </a:lnSpc>
              <a:spcBef>
                <a:spcPts val="5"/>
              </a:spcBef>
            </a:pPr>
            <a:endParaRPr lang="en-US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A30D4D03-8AD8-8741-A052-1D22F987D1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9478" y="2934238"/>
            <a:ext cx="5006592" cy="279244"/>
          </a:xfrm>
        </p:spPr>
        <p:txBody>
          <a:bodyPr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789" b="1">
                <a:solidFill>
                  <a:srgbClr val="522E8D"/>
                </a:solidFill>
                <a:latin typeface="+mj-lt"/>
              </a:defRPr>
            </a:lvl1pPr>
          </a:lstStyle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n-US"/>
              <a:t>H4: Heading 4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AA50B93-E559-2D43-96E4-A8710B7E090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50062" y="1"/>
            <a:ext cx="5794519" cy="6870657"/>
          </a:xfrm>
          <a:custGeom>
            <a:avLst/>
            <a:gdLst>
              <a:gd name="connsiteX0" fmla="*/ 0 w 9554920"/>
              <a:gd name="connsiteY0" fmla="*/ 0 h 11330223"/>
              <a:gd name="connsiteX1" fmla="*/ 6784851 w 9554920"/>
              <a:gd name="connsiteY1" fmla="*/ 0 h 11330223"/>
              <a:gd name="connsiteX2" fmla="*/ 6990764 w 9554920"/>
              <a:gd name="connsiteY2" fmla="*/ 161867 h 11330223"/>
              <a:gd name="connsiteX3" fmla="*/ 9554920 w 9554920"/>
              <a:gd name="connsiteY3" fmla="*/ 5600777 h 11330223"/>
              <a:gd name="connsiteX4" fmla="*/ 6724580 w 9554920"/>
              <a:gd name="connsiteY4" fmla="*/ 11248932 h 11330223"/>
              <a:gd name="connsiteX5" fmla="*/ 6610302 w 9554920"/>
              <a:gd name="connsiteY5" fmla="*/ 11330223 h 11330223"/>
              <a:gd name="connsiteX6" fmla="*/ 0 w 9554920"/>
              <a:gd name="connsiteY6" fmla="*/ 11330223 h 11330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54920" h="11330223">
                <a:moveTo>
                  <a:pt x="0" y="0"/>
                </a:moveTo>
                <a:lnTo>
                  <a:pt x="6784851" y="0"/>
                </a:lnTo>
                <a:lnTo>
                  <a:pt x="6990764" y="161867"/>
                </a:lnTo>
                <a:cubicBezTo>
                  <a:pt x="8556758" y="1454653"/>
                  <a:pt x="9554920" y="3411111"/>
                  <a:pt x="9554920" y="5600777"/>
                </a:cubicBezTo>
                <a:cubicBezTo>
                  <a:pt x="9554920" y="7912091"/>
                  <a:pt x="8442771" y="9963566"/>
                  <a:pt x="6724580" y="11248932"/>
                </a:cubicBezTo>
                <a:lnTo>
                  <a:pt x="6610302" y="11330223"/>
                </a:lnTo>
                <a:lnTo>
                  <a:pt x="0" y="1133022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6FDF956C-8BA3-3B4F-B6CB-C02891361E7D}"/>
              </a:ext>
            </a:extLst>
          </p:cNvPr>
          <p:cNvSpPr/>
          <p:nvPr userDrawn="1"/>
        </p:nvSpPr>
        <p:spPr>
          <a:xfrm>
            <a:off x="11092564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2" name="Slide Number Placeholder 6">
            <a:extLst>
              <a:ext uri="{FF2B5EF4-FFF2-40B4-BE49-F238E27FC236}">
                <a16:creationId xmlns:a16="http://schemas.microsoft.com/office/drawing/2014/main" id="{2A65D1CA-3D14-7946-BA71-312476556DD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092564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61570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">
    <p:bg>
      <p:bgPr>
        <a:solidFill>
          <a:srgbClr val="F8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298" y="938023"/>
            <a:ext cx="7132298" cy="550576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H2: Page Heading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DFCF6-2B14-2B47-B7A9-FD1CA2E730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5180" y="5046272"/>
            <a:ext cx="1432541" cy="1424207"/>
          </a:xfrm>
          <a:prstGeom prst="rect">
            <a:avLst/>
          </a:prstGeom>
        </p:spPr>
      </p:pic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0B6C743-57C5-FF42-AF52-16069C5992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298" y="1996560"/>
            <a:ext cx="7132297" cy="4290918"/>
          </a:xfrm>
        </p:spPr>
        <p:txBody>
          <a:bodyPr numCol="2" spcCol="540000"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.</a:t>
            </a:r>
          </a:p>
          <a:p>
            <a:pPr marL="12700" marR="209550">
              <a:lnSpc>
                <a:spcPct val="110900"/>
              </a:lnSpc>
              <a:spcBef>
                <a:spcPts val="5"/>
              </a:spcBef>
            </a:pP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64D9C2F-4379-F74A-A329-6A48651587F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007293" y="-12656"/>
            <a:ext cx="3188558" cy="6870656"/>
          </a:xfrm>
          <a:custGeom>
            <a:avLst/>
            <a:gdLst>
              <a:gd name="connsiteX0" fmla="*/ 2643018 w 5257800"/>
              <a:gd name="connsiteY0" fmla="*/ 0 h 11330221"/>
              <a:gd name="connsiteX1" fmla="*/ 5257800 w 5257800"/>
              <a:gd name="connsiteY1" fmla="*/ 0 h 11330221"/>
              <a:gd name="connsiteX2" fmla="*/ 5257800 w 5257800"/>
              <a:gd name="connsiteY2" fmla="*/ 11330221 h 11330221"/>
              <a:gd name="connsiteX3" fmla="*/ 3542738 w 5257800"/>
              <a:gd name="connsiteY3" fmla="*/ 11330221 h 11330221"/>
              <a:gd name="connsiteX4" fmla="*/ 3531190 w 5257800"/>
              <a:gd name="connsiteY4" fmla="*/ 11324206 h 11330221"/>
              <a:gd name="connsiteX5" fmla="*/ 0 w 5257800"/>
              <a:gd name="connsiteY5" fmla="*/ 5370747 h 11330221"/>
              <a:gd name="connsiteX6" fmla="*/ 2467946 w 5257800"/>
              <a:gd name="connsiteY6" fmla="*/ 137580 h 11330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57800" h="11330221">
                <a:moveTo>
                  <a:pt x="2643018" y="0"/>
                </a:moveTo>
                <a:lnTo>
                  <a:pt x="5257800" y="0"/>
                </a:lnTo>
                <a:lnTo>
                  <a:pt x="5257800" y="11330221"/>
                </a:lnTo>
                <a:lnTo>
                  <a:pt x="3542738" y="11330221"/>
                </a:lnTo>
                <a:lnTo>
                  <a:pt x="3531190" y="11324206"/>
                </a:lnTo>
                <a:cubicBezTo>
                  <a:pt x="1426990" y="10172866"/>
                  <a:pt x="0" y="7938452"/>
                  <a:pt x="0" y="5370747"/>
                </a:cubicBezTo>
                <a:cubicBezTo>
                  <a:pt x="0" y="3263912"/>
                  <a:pt x="960709" y="1381462"/>
                  <a:pt x="2467946" y="1375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99AED378-D846-444A-AC64-F63C82DD224D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64B0439-615C-F040-A318-CC5557A7E1D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54638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">
    <p:bg>
      <p:bgPr>
        <a:solidFill>
          <a:srgbClr val="F8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4">
            <a:extLst>
              <a:ext uri="{FF2B5EF4-FFF2-40B4-BE49-F238E27FC236}">
                <a16:creationId xmlns:a16="http://schemas.microsoft.com/office/drawing/2014/main" id="{63D2CCBD-D8DB-5949-930E-07432F7427AE}"/>
              </a:ext>
            </a:extLst>
          </p:cNvPr>
          <p:cNvSpPr/>
          <p:nvPr userDrawn="1"/>
        </p:nvSpPr>
        <p:spPr>
          <a:xfrm>
            <a:off x="558800" y="5949490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96974" y="938023"/>
            <a:ext cx="5326218" cy="550576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H2: Page Heading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DFCF6-2B14-2B47-B7A9-FD1CA2E730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3191" y="-822113"/>
            <a:ext cx="1907744" cy="1896646"/>
          </a:xfrm>
          <a:prstGeom prst="rect">
            <a:avLst/>
          </a:prstGeom>
        </p:spPr>
      </p:pic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0B6C743-57C5-FF42-AF52-16069C5992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123" y="1996560"/>
            <a:ext cx="7132297" cy="4290918"/>
          </a:xfrm>
        </p:spPr>
        <p:txBody>
          <a:bodyPr numCol="2" spcCol="540000"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.</a:t>
            </a:r>
          </a:p>
          <a:p>
            <a:pPr marL="12700" marR="209550">
              <a:lnSpc>
                <a:spcPct val="110900"/>
              </a:lnSpc>
              <a:spcBef>
                <a:spcPts val="5"/>
              </a:spcBef>
            </a:pP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7F5D7D-0245-2D4B-9F14-CFDE6F2DE3A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3851" y="1"/>
            <a:ext cx="3696879" cy="6857999"/>
          </a:xfrm>
          <a:custGeom>
            <a:avLst/>
            <a:gdLst>
              <a:gd name="connsiteX0" fmla="*/ 0 w 6096000"/>
              <a:gd name="connsiteY0" fmla="*/ 0 h 11309349"/>
              <a:gd name="connsiteX1" fmla="*/ 2976614 w 6096000"/>
              <a:gd name="connsiteY1" fmla="*/ 0 h 11309349"/>
              <a:gd name="connsiteX2" fmla="*/ 3055575 w 6096000"/>
              <a:gd name="connsiteY2" fmla="*/ 50621 h 11309349"/>
              <a:gd name="connsiteX3" fmla="*/ 6096000 w 6096000"/>
              <a:gd name="connsiteY3" fmla="*/ 5768975 h 11309349"/>
              <a:gd name="connsiteX4" fmla="*/ 3317644 w 6096000"/>
              <a:gd name="connsiteY4" fmla="*/ 11301263 h 11309349"/>
              <a:gd name="connsiteX5" fmla="*/ 3306291 w 6096000"/>
              <a:gd name="connsiteY5" fmla="*/ 11309349 h 11309349"/>
              <a:gd name="connsiteX6" fmla="*/ 0 w 6096000"/>
              <a:gd name="connsiteY6" fmla="*/ 11309349 h 1130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11309349">
                <a:moveTo>
                  <a:pt x="0" y="0"/>
                </a:moveTo>
                <a:lnTo>
                  <a:pt x="2976614" y="0"/>
                </a:lnTo>
                <a:lnTo>
                  <a:pt x="3055575" y="50621"/>
                </a:lnTo>
                <a:cubicBezTo>
                  <a:pt x="4889950" y="1289900"/>
                  <a:pt x="6096000" y="3388593"/>
                  <a:pt x="6096000" y="5768975"/>
                </a:cubicBezTo>
                <a:cubicBezTo>
                  <a:pt x="6096000" y="8034057"/>
                  <a:pt x="5003956" y="10044079"/>
                  <a:pt x="3317644" y="11301263"/>
                </a:cubicBezTo>
                <a:lnTo>
                  <a:pt x="3306291" y="11309349"/>
                </a:lnTo>
                <a:lnTo>
                  <a:pt x="0" y="1130934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63FD40B9-3147-934D-84EE-EF4224BC68AE}"/>
              </a:ext>
            </a:extLst>
          </p:cNvPr>
          <p:cNvSpPr/>
          <p:nvPr userDrawn="1"/>
        </p:nvSpPr>
        <p:spPr>
          <a:xfrm>
            <a:off x="11092564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1665836B-B56B-354B-BDD4-3A0528ED87B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092564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7703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">
    <p:bg>
      <p:bgPr>
        <a:solidFill>
          <a:srgbClr val="F8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799" y="600556"/>
            <a:ext cx="7447255" cy="550576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H2: Page Heading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DFCF6-2B14-2B47-B7A9-FD1CA2E730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9402" y="5909677"/>
            <a:ext cx="1907744" cy="1896646"/>
          </a:xfrm>
          <a:prstGeom prst="rect">
            <a:avLst/>
          </a:prstGeom>
        </p:spPr>
      </p:pic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0B6C743-57C5-FF42-AF52-16069C59926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4949" y="1659092"/>
            <a:ext cx="10822198" cy="4290918"/>
          </a:xfrm>
        </p:spPr>
        <p:txBody>
          <a:bodyPr numCol="3" spcCol="540000"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577" b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.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consectetor</a:t>
            </a:r>
            <a:r>
              <a:rPr lang="en-US"/>
              <a:t> .</a:t>
            </a:r>
          </a:p>
          <a:p>
            <a:pPr marL="7701" marR="127071" lvl="0" indent="0" defTabSz="554492" eaLnBrk="1" fontAlgn="auto" latinLnBrk="0" hangingPunct="1">
              <a:lnSpc>
                <a:spcPct val="11090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12700" marR="209550">
              <a:lnSpc>
                <a:spcPct val="110900"/>
              </a:lnSpc>
              <a:spcBef>
                <a:spcPts val="5"/>
              </a:spcBef>
            </a:pPr>
            <a:endParaRPr lang="en-US"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77244736-1316-5248-A8B8-830E3638E75B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C0F4689-AADC-C042-A8FE-ABD53FDC5F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04425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4">
    <p:bg>
      <p:bgPr>
        <a:solidFill>
          <a:srgbClr val="F8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799" y="600556"/>
            <a:ext cx="8910604" cy="564265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H2: Page Heading (Blank page)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DFCF6-2B14-2B47-B7A9-FD1CA2E730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9402" y="5909677"/>
            <a:ext cx="1907744" cy="1896646"/>
          </a:xfrm>
          <a:prstGeom prst="rect">
            <a:avLst/>
          </a:prstGeom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77244736-1316-5248-A8B8-830E3638E75B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C0F4689-AADC-C042-A8FE-ABD53FDC5F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70250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14">
    <p:bg>
      <p:bgPr>
        <a:solidFill>
          <a:srgbClr val="522E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799" y="600556"/>
            <a:ext cx="2889696" cy="564265"/>
          </a:xfrm>
        </p:spPr>
        <p:txBody>
          <a:bodyPr/>
          <a:lstStyle>
            <a:lvl1pPr>
              <a:defRPr sz="3578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Play video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77244736-1316-5248-A8B8-830E3638E75B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C0F4689-AADC-C042-A8FE-ABD53FDC5F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C4692F7-6EE2-794D-94C1-1592B0797487}"/>
              </a:ext>
            </a:extLst>
          </p:cNvPr>
          <p:cNvSpPr/>
          <p:nvPr userDrawn="1"/>
        </p:nvSpPr>
        <p:spPr>
          <a:xfrm>
            <a:off x="4016505" y="1148455"/>
            <a:ext cx="4329339" cy="4370979"/>
          </a:xfrm>
          <a:prstGeom prst="ellipse">
            <a:avLst/>
          </a:prstGeom>
          <a:noFill/>
          <a:ln w="1905000">
            <a:solidFill>
              <a:srgbClr val="A38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21" name="Media Placeholder 20">
            <a:extLst>
              <a:ext uri="{FF2B5EF4-FFF2-40B4-BE49-F238E27FC236}">
                <a16:creationId xmlns:a16="http://schemas.microsoft.com/office/drawing/2014/main" id="{29DC5829-8C97-E340-894F-0046C082554A}"/>
              </a:ext>
            </a:extLst>
          </p:cNvPr>
          <p:cNvSpPr>
            <a:spLocks noGrp="1"/>
          </p:cNvSpPr>
          <p:nvPr>
            <p:ph type="media" sz="quarter" idx="21"/>
          </p:nvPr>
        </p:nvSpPr>
        <p:spPr>
          <a:xfrm>
            <a:off x="4230686" y="1383592"/>
            <a:ext cx="3900978" cy="3900704"/>
          </a:xfrm>
          <a:custGeom>
            <a:avLst/>
            <a:gdLst>
              <a:gd name="connsiteX0" fmla="*/ 3216275 w 6432550"/>
              <a:gd name="connsiteY0" fmla="*/ 0 h 6432550"/>
              <a:gd name="connsiteX1" fmla="*/ 6432550 w 6432550"/>
              <a:gd name="connsiteY1" fmla="*/ 3216275 h 6432550"/>
              <a:gd name="connsiteX2" fmla="*/ 3216275 w 6432550"/>
              <a:gd name="connsiteY2" fmla="*/ 6432550 h 6432550"/>
              <a:gd name="connsiteX3" fmla="*/ 0 w 6432550"/>
              <a:gd name="connsiteY3" fmla="*/ 3216275 h 6432550"/>
              <a:gd name="connsiteX4" fmla="*/ 3216275 w 6432550"/>
              <a:gd name="connsiteY4" fmla="*/ 0 h 643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2550" h="6432550">
                <a:moveTo>
                  <a:pt x="3216275" y="0"/>
                </a:moveTo>
                <a:cubicBezTo>
                  <a:pt x="4992575" y="0"/>
                  <a:pt x="6432550" y="1439975"/>
                  <a:pt x="6432550" y="3216275"/>
                </a:cubicBezTo>
                <a:cubicBezTo>
                  <a:pt x="6432550" y="4992575"/>
                  <a:pt x="4992575" y="6432550"/>
                  <a:pt x="3216275" y="6432550"/>
                </a:cubicBezTo>
                <a:cubicBezTo>
                  <a:pt x="1439975" y="6432550"/>
                  <a:pt x="0" y="4992575"/>
                  <a:pt x="0" y="3216275"/>
                </a:cubicBezTo>
                <a:cubicBezTo>
                  <a:pt x="0" y="1439975"/>
                  <a:pt x="1439975" y="0"/>
                  <a:pt x="321627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38512400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14">
    <p:bg>
      <p:bgPr>
        <a:solidFill>
          <a:srgbClr val="508C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600556"/>
            <a:ext cx="2863702" cy="564265"/>
          </a:xfrm>
        </p:spPr>
        <p:txBody>
          <a:bodyPr/>
          <a:lstStyle>
            <a:lvl1pPr>
              <a:defRPr sz="3578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Play video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77244736-1316-5248-A8B8-830E3638E75B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C0F4689-AADC-C042-A8FE-ABD53FDC5F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26EC6E-3C87-C746-BF6B-337C1C44D8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3341" y="517912"/>
            <a:ext cx="5722114" cy="5671078"/>
          </a:xfrm>
          <a:prstGeom prst="rect">
            <a:avLst/>
          </a:prstGeom>
        </p:spPr>
      </p:pic>
      <p:sp>
        <p:nvSpPr>
          <p:cNvPr id="18" name="Media Placeholder 17">
            <a:extLst>
              <a:ext uri="{FF2B5EF4-FFF2-40B4-BE49-F238E27FC236}">
                <a16:creationId xmlns:a16="http://schemas.microsoft.com/office/drawing/2014/main" id="{1A77C55A-6D89-4F48-878C-E757E7C3D990}"/>
              </a:ext>
            </a:extLst>
          </p:cNvPr>
          <p:cNvSpPr>
            <a:spLocks noGrp="1"/>
          </p:cNvSpPr>
          <p:nvPr>
            <p:ph type="media" sz="quarter" idx="21"/>
          </p:nvPr>
        </p:nvSpPr>
        <p:spPr>
          <a:xfrm>
            <a:off x="4233908" y="1403098"/>
            <a:ext cx="3900978" cy="3900704"/>
          </a:xfrm>
          <a:custGeom>
            <a:avLst/>
            <a:gdLst>
              <a:gd name="connsiteX0" fmla="*/ 3216275 w 6432550"/>
              <a:gd name="connsiteY0" fmla="*/ 0 h 6432550"/>
              <a:gd name="connsiteX1" fmla="*/ 6432550 w 6432550"/>
              <a:gd name="connsiteY1" fmla="*/ 3216275 h 6432550"/>
              <a:gd name="connsiteX2" fmla="*/ 3216275 w 6432550"/>
              <a:gd name="connsiteY2" fmla="*/ 6432550 h 6432550"/>
              <a:gd name="connsiteX3" fmla="*/ 0 w 6432550"/>
              <a:gd name="connsiteY3" fmla="*/ 3216275 h 6432550"/>
              <a:gd name="connsiteX4" fmla="*/ 3216275 w 6432550"/>
              <a:gd name="connsiteY4" fmla="*/ 0 h 643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2550" h="6432550">
                <a:moveTo>
                  <a:pt x="3216275" y="0"/>
                </a:moveTo>
                <a:cubicBezTo>
                  <a:pt x="4992575" y="0"/>
                  <a:pt x="6432550" y="1439975"/>
                  <a:pt x="6432550" y="3216275"/>
                </a:cubicBezTo>
                <a:cubicBezTo>
                  <a:pt x="6432550" y="4992575"/>
                  <a:pt x="4992575" y="6432550"/>
                  <a:pt x="3216275" y="6432550"/>
                </a:cubicBezTo>
                <a:cubicBezTo>
                  <a:pt x="1439975" y="6432550"/>
                  <a:pt x="0" y="4992575"/>
                  <a:pt x="0" y="3216275"/>
                </a:cubicBezTo>
                <a:cubicBezTo>
                  <a:pt x="0" y="1439975"/>
                  <a:pt x="1439975" y="0"/>
                  <a:pt x="321627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31676600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14">
    <p:bg>
      <p:bgPr>
        <a:solidFill>
          <a:srgbClr val="F8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98CC39-3A7D-3043-B860-C9053E1FC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799" y="600556"/>
            <a:ext cx="2924354" cy="564265"/>
          </a:xfrm>
        </p:spPr>
        <p:txBody>
          <a:bodyPr/>
          <a:lstStyle>
            <a:lvl1pPr>
              <a:defRPr sz="3578">
                <a:solidFill>
                  <a:srgbClr val="522E8D"/>
                </a:solidFill>
                <a:latin typeface="+mj-lt"/>
              </a:defRPr>
            </a:lvl1pPr>
          </a:lstStyle>
          <a:p>
            <a:pPr lvl="0"/>
            <a:r>
              <a:rPr lang="en-US"/>
              <a:t>Play video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77244736-1316-5248-A8B8-830E3638E75B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C0F4689-AADC-C042-A8FE-ABD53FDC5F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rgbClr val="52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5D42FBF-F133-7048-9C47-CD5063E3AA36}"/>
              </a:ext>
            </a:extLst>
          </p:cNvPr>
          <p:cNvSpPr/>
          <p:nvPr userDrawn="1"/>
        </p:nvSpPr>
        <p:spPr>
          <a:xfrm>
            <a:off x="4016505" y="1148455"/>
            <a:ext cx="4329339" cy="4370979"/>
          </a:xfrm>
          <a:prstGeom prst="ellipse">
            <a:avLst/>
          </a:prstGeom>
          <a:noFill/>
          <a:ln w="1905000">
            <a:solidFill>
              <a:srgbClr val="A389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18" name="Media Placeholder 17">
            <a:extLst>
              <a:ext uri="{FF2B5EF4-FFF2-40B4-BE49-F238E27FC236}">
                <a16:creationId xmlns:a16="http://schemas.microsoft.com/office/drawing/2014/main" id="{1A77C55A-6D89-4F48-878C-E757E7C3D990}"/>
              </a:ext>
            </a:extLst>
          </p:cNvPr>
          <p:cNvSpPr>
            <a:spLocks noGrp="1"/>
          </p:cNvSpPr>
          <p:nvPr>
            <p:ph type="media" sz="quarter" idx="21"/>
          </p:nvPr>
        </p:nvSpPr>
        <p:spPr>
          <a:xfrm>
            <a:off x="4230686" y="1383592"/>
            <a:ext cx="3900978" cy="3900704"/>
          </a:xfrm>
          <a:custGeom>
            <a:avLst/>
            <a:gdLst>
              <a:gd name="connsiteX0" fmla="*/ 3216275 w 6432550"/>
              <a:gd name="connsiteY0" fmla="*/ 0 h 6432550"/>
              <a:gd name="connsiteX1" fmla="*/ 6432550 w 6432550"/>
              <a:gd name="connsiteY1" fmla="*/ 3216275 h 6432550"/>
              <a:gd name="connsiteX2" fmla="*/ 3216275 w 6432550"/>
              <a:gd name="connsiteY2" fmla="*/ 6432550 h 6432550"/>
              <a:gd name="connsiteX3" fmla="*/ 0 w 6432550"/>
              <a:gd name="connsiteY3" fmla="*/ 3216275 h 6432550"/>
              <a:gd name="connsiteX4" fmla="*/ 3216275 w 6432550"/>
              <a:gd name="connsiteY4" fmla="*/ 0 h 643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2550" h="6432550">
                <a:moveTo>
                  <a:pt x="3216275" y="0"/>
                </a:moveTo>
                <a:cubicBezTo>
                  <a:pt x="4992575" y="0"/>
                  <a:pt x="6432550" y="1439975"/>
                  <a:pt x="6432550" y="3216275"/>
                </a:cubicBezTo>
                <a:cubicBezTo>
                  <a:pt x="6432550" y="4992575"/>
                  <a:pt x="4992575" y="6432550"/>
                  <a:pt x="3216275" y="6432550"/>
                </a:cubicBezTo>
                <a:cubicBezTo>
                  <a:pt x="1439975" y="6432550"/>
                  <a:pt x="0" y="4992575"/>
                  <a:pt x="0" y="3216275"/>
                </a:cubicBezTo>
                <a:cubicBezTo>
                  <a:pt x="0" y="1439975"/>
                  <a:pt x="1439975" y="0"/>
                  <a:pt x="321627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22499004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9E7375-3D4F-434F-8004-E8C5B5F732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1"/>
            <a:ext cx="12192000" cy="685751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6325D-025F-3B4C-959A-212CCA7D1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4549" y="2609775"/>
            <a:ext cx="3223598" cy="844528"/>
          </a:xfrm>
        </p:spPr>
        <p:txBody>
          <a:bodyPr/>
          <a:lstStyle>
            <a:lvl1pPr>
              <a:defRPr sz="5488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Contact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6934F99D-0287-E74A-8971-802F36B474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799" y="240666"/>
            <a:ext cx="1697547" cy="831739"/>
          </a:xfrm>
          <a:prstGeom prst="rect">
            <a:avLst/>
          </a:prstGeo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297E88CF-DB08-AA45-94DF-582F4AA70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4545" y="3671462"/>
            <a:ext cx="3223602" cy="250390"/>
          </a:xfrm>
        </p:spPr>
        <p:txBody>
          <a:bodyPr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577" b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s-ES" err="1"/>
              <a:t>media@juliafarr.org.au</a:t>
            </a:r>
            <a:endParaRPr lang="es-ES"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0927BE7C-7F5B-5748-8039-5DAB99BA5BD9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FABC925E-E69B-4046-9FFC-45A6A963C50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C8C02C36-015B-E149-A632-6FA6DE7F0D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4545" y="4029701"/>
            <a:ext cx="3223602" cy="250390"/>
          </a:xfrm>
        </p:spPr>
        <p:txBody>
          <a:bodyPr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577" b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s-ES"/>
              <a:t>(08) 8373 8388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174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61FF37-0D6D-FD49-BB3F-51AADC2DAC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1"/>
            <a:ext cx="12192000" cy="6857519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6934F99D-0287-E74A-8971-802F36B474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799" y="240666"/>
            <a:ext cx="1697547" cy="831739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3384E5D-4988-FF46-9893-8C82147EDB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4549" y="2609775"/>
            <a:ext cx="3223598" cy="844528"/>
          </a:xfrm>
        </p:spPr>
        <p:txBody>
          <a:bodyPr/>
          <a:lstStyle>
            <a:lvl1pPr>
              <a:defRPr sz="5488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Contact</a:t>
            </a: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AC0BC368-2409-2647-842D-5147CAE5E6B1}"/>
              </a:ext>
            </a:extLst>
          </p:cNvPr>
          <p:cNvSpPr/>
          <p:nvPr userDrawn="1"/>
        </p:nvSpPr>
        <p:spPr>
          <a:xfrm>
            <a:off x="558800" y="5936833"/>
            <a:ext cx="317701" cy="317678"/>
          </a:xfrm>
          <a:custGeom>
            <a:avLst/>
            <a:gdLst/>
            <a:ahLst/>
            <a:cxnLst/>
            <a:rect l="l" t="t" r="r" b="b"/>
            <a:pathLst>
              <a:path w="523875" h="523875">
                <a:moveTo>
                  <a:pt x="261772" y="523544"/>
                </a:moveTo>
                <a:lnTo>
                  <a:pt x="308825" y="519326"/>
                </a:lnTo>
                <a:lnTo>
                  <a:pt x="353112" y="507166"/>
                </a:lnTo>
                <a:lnTo>
                  <a:pt x="393892" y="487804"/>
                </a:lnTo>
                <a:lnTo>
                  <a:pt x="430428" y="461978"/>
                </a:lnTo>
                <a:lnTo>
                  <a:pt x="461978" y="430428"/>
                </a:lnTo>
                <a:lnTo>
                  <a:pt x="487804" y="393892"/>
                </a:lnTo>
                <a:lnTo>
                  <a:pt x="507166" y="353112"/>
                </a:lnTo>
                <a:lnTo>
                  <a:pt x="519326" y="308825"/>
                </a:lnTo>
                <a:lnTo>
                  <a:pt x="523544" y="261772"/>
                </a:lnTo>
                <a:lnTo>
                  <a:pt x="519326" y="214718"/>
                </a:lnTo>
                <a:lnTo>
                  <a:pt x="507166" y="170431"/>
                </a:lnTo>
                <a:lnTo>
                  <a:pt x="487804" y="129651"/>
                </a:lnTo>
                <a:lnTo>
                  <a:pt x="461978" y="93116"/>
                </a:lnTo>
                <a:lnTo>
                  <a:pt x="430428" y="61565"/>
                </a:lnTo>
                <a:lnTo>
                  <a:pt x="393892" y="35739"/>
                </a:lnTo>
                <a:lnTo>
                  <a:pt x="353112" y="16377"/>
                </a:lnTo>
                <a:lnTo>
                  <a:pt x="308825" y="4217"/>
                </a:ln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4217" y="308825"/>
                </a:lnTo>
                <a:lnTo>
                  <a:pt x="16377" y="353112"/>
                </a:lnTo>
                <a:lnTo>
                  <a:pt x="35739" y="393892"/>
                </a:lnTo>
                <a:lnTo>
                  <a:pt x="61565" y="430428"/>
                </a:lnTo>
                <a:lnTo>
                  <a:pt x="93116" y="461978"/>
                </a:lnTo>
                <a:lnTo>
                  <a:pt x="129651" y="487804"/>
                </a:lnTo>
                <a:lnTo>
                  <a:pt x="170431" y="507166"/>
                </a:lnTo>
                <a:lnTo>
                  <a:pt x="214718" y="519326"/>
                </a:lnTo>
                <a:lnTo>
                  <a:pt x="261772" y="523544"/>
                </a:lnTo>
                <a:close/>
              </a:path>
            </a:pathLst>
          </a:custGeom>
          <a:ln w="837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71110C12-EA4F-9D41-97AB-162E109CC50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58800" y="6002354"/>
            <a:ext cx="317701" cy="186636"/>
          </a:xfrm>
        </p:spPr>
        <p:txBody>
          <a:bodyPr/>
          <a:lstStyle>
            <a:lvl1pPr algn="ctr">
              <a:defRPr sz="121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5F143B7B-FB18-9543-866E-606D78CFC5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4545" y="3671462"/>
            <a:ext cx="3223602" cy="250390"/>
          </a:xfrm>
        </p:spPr>
        <p:txBody>
          <a:bodyPr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577" b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s-ES" err="1"/>
              <a:t>media@juliafarr.org.au</a:t>
            </a:r>
            <a:endParaRPr lang="es-E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4AC0DD8-AA31-D341-BCCF-C8F482DBB3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4545" y="4029701"/>
            <a:ext cx="3223602" cy="250390"/>
          </a:xfrm>
        </p:spPr>
        <p:txBody>
          <a:bodyPr/>
          <a:lstStyle>
            <a:lvl1pPr marL="7701" marR="127071">
              <a:lnSpc>
                <a:spcPct val="110900"/>
              </a:lnSpc>
              <a:spcBef>
                <a:spcPts val="3"/>
              </a:spcBef>
              <a:defRPr sz="1577" b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marL="12700" marR="209550">
              <a:lnSpc>
                <a:spcPct val="110900"/>
              </a:lnSpc>
              <a:spcBef>
                <a:spcPts val="5"/>
              </a:spcBef>
            </a:pPr>
            <a:r>
              <a:rPr lang="es-ES"/>
              <a:t>(08) 8373 8388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4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6888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8F5F4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7298" y="502917"/>
            <a:ext cx="7691736" cy="9079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rgbClr val="512F8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7298" y="2156592"/>
            <a:ext cx="5064725" cy="6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1" i="0">
                <a:solidFill>
                  <a:srgbClr val="512F8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52699" y="6250944"/>
            <a:ext cx="121688" cy="2180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86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7701">
              <a:lnSpc>
                <a:spcPts val="1716"/>
              </a:lnSpc>
            </a:pPr>
            <a:endParaRPr lang="en-AU" spc="-3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527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n5DAwxBQLY?feature=oembe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NMJaXuFuWQ&amp;t=97s" TargetMode="External"/><Relationship Id="rId2" Type="http://schemas.openxmlformats.org/officeDocument/2006/relationships/slideLayout" Target="../slideLayouts/slideLayout22.xml"/><Relationship Id="rId1" Type="http://schemas.openxmlformats.org/officeDocument/2006/relationships/video" Target="https://www.youtube.com/embed/kNMJaXuFuWQ?start=97&amp;feature=oembed" TargetMode="Externa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74291D-038B-8807-7259-8D31AC63A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" y="0"/>
            <a:ext cx="12191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50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1363A5F-C953-199B-0B30-18E65823F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2191999" cy="685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67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C4F06B-E534-E2EA-EF7E-078FC9C04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11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8E1BA1-B27F-D9C9-E51B-C4DBA95A08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75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nline Media 5" title="Introduction to Disability, Lesson 1: Disability Is...">
            <a:hlinkClick r:id="" action="ppaction://noaction"/>
            <a:extLst>
              <a:ext uri="{FF2B5EF4-FFF2-40B4-BE49-F238E27FC236}">
                <a16:creationId xmlns:a16="http://schemas.microsoft.com/office/drawing/2014/main" id="{6EF91D56-4BDF-D7A2-7DA8-9E6A4DC18DE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476" y="4997"/>
            <a:ext cx="12140391" cy="684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53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51946E-0E94-5436-2EE6-B11941779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84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12F5C7-4CFA-8C89-C719-5BD43E639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699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6228584-1E37-58A2-74F8-09413C155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188951" cy="685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60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4BF649-2D55-D836-CF6B-44785DF58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5435" y="95442"/>
            <a:ext cx="5006241" cy="550576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/>
              <a:t>Not 'special' needs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1208D7-B66C-DAE5-8B6F-B8912E1DB9D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defTabSz="554492"/>
            <a:fld id="{B6F15528-21DE-4FAA-801E-634DDDAF4B2B}" type="slidenum">
              <a:rPr lang="en-AU" kern="0"/>
              <a:pPr defTabSz="554492"/>
              <a:t>9</a:t>
            </a:fld>
            <a:endParaRPr lang="en-AU" kern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B8E16-7C42-4F0E-2588-949D1412C59F}"/>
              </a:ext>
            </a:extLst>
          </p:cNvPr>
          <p:cNvSpPr txBox="1"/>
          <p:nvPr/>
        </p:nvSpPr>
        <p:spPr>
          <a:xfrm>
            <a:off x="507755" y="6389581"/>
            <a:ext cx="10827354" cy="4087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5449" tIns="27725" rIns="55449" bIns="277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554492"/>
            <a:r>
              <a:rPr lang="en-US" sz="1200" kern="0">
                <a:solidFill>
                  <a:sysClr val="windowText" lastClr="000000"/>
                </a:solidFill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"NOT SPECIAL NEEDS” vi</a:t>
            </a:r>
            <a:r>
              <a:rPr lang="en-US" sz="1200" kern="0">
                <a:solidFill>
                  <a:sysClr val="windowText" lastClr="000000"/>
                </a:solidFill>
                <a:latin typeface="Inter" panose="02000503000000020004" pitchFamily="2" charset="0"/>
                <a:ea typeface="Inter" panose="02000503000000020004" pitchFamily="2" charset="0"/>
              </a:rPr>
              <a:t>deo by </a:t>
            </a:r>
            <a:r>
              <a:rPr lang="en-US" sz="1200" kern="0" err="1">
                <a:solidFill>
                  <a:sysClr val="windowText" lastClr="000000"/>
                </a:solidFill>
                <a:latin typeface="Inter" panose="02000503000000020004" pitchFamily="2" charset="0"/>
                <a:ea typeface="Inter" panose="02000503000000020004" pitchFamily="2" charset="0"/>
              </a:rPr>
              <a:t>CoorDown</a:t>
            </a:r>
            <a:r>
              <a:rPr lang="en-US" sz="1200" kern="0">
                <a:solidFill>
                  <a:sysClr val="windowText" lastClr="000000"/>
                </a:solidFill>
                <a:latin typeface="Inter" panose="02000503000000020004" pitchFamily="2" charset="0"/>
                <a:ea typeface="Inter" panose="02000503000000020004" pitchFamily="2" charset="0"/>
              </a:rPr>
              <a:t> for World Down Syndrome Day in 2017. </a:t>
            </a:r>
            <a:r>
              <a:rPr lang="en-US" sz="1092" kern="0">
                <a:solidFill>
                  <a:sysClr val="windowText" lastClr="000000"/>
                </a:solidFill>
              </a:rPr>
              <a:t> </a:t>
            </a:r>
            <a:r>
              <a:rPr lang="en-US" sz="1092" kern="0">
                <a:solidFill>
                  <a:prstClr val="blac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https://www.youtube.com/watch?v=kNMJaXuFuWQ&amp;t=97s</a:t>
            </a:r>
          </a:p>
          <a:p>
            <a:pPr defTabSz="554492"/>
            <a:endParaRPr lang="en-US" sz="1092" kern="0">
              <a:solidFill>
                <a:sysClr val="windowText" lastClr="000000"/>
              </a:solidFill>
            </a:endParaRPr>
          </a:p>
        </p:txBody>
      </p:sp>
      <p:pic>
        <p:nvPicPr>
          <p:cNvPr id="8" name="Online Media 7" title="NOT SPECIAL NEEDS | March 21 – World Down Syndrome Day | #NotSpecialNeeds">
            <a:hlinkClick r:id="" action="ppaction://media"/>
            <a:extLst>
              <a:ext uri="{FF2B5EF4-FFF2-40B4-BE49-F238E27FC236}">
                <a16:creationId xmlns:a16="http://schemas.microsoft.com/office/drawing/2014/main" id="{66CF2ED5-5EED-7D01-0A65-1B83A8E827A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62859" y="646018"/>
            <a:ext cx="9825526" cy="554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4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42B6E6-6795-6118-626D-547FF59EC5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41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258E2D-C2BD-0D8D-957C-F8A9390283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86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D65DF7-223B-A968-AB54-1A94C135B186}"/>
              </a:ext>
            </a:extLst>
          </p:cNvPr>
          <p:cNvSpPr/>
          <p:nvPr/>
        </p:nvSpPr>
        <p:spPr>
          <a:xfrm>
            <a:off x="-54420" y="-20569"/>
            <a:ext cx="3565158" cy="1659170"/>
          </a:xfrm>
          <a:prstGeom prst="rect">
            <a:avLst/>
          </a:prstGeom>
          <a:solidFill>
            <a:srgbClr val="F9F5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4492"/>
            <a:endParaRPr lang="en-GB" sz="1092" kern="0">
              <a:solidFill>
                <a:prstClr val="white"/>
              </a:solidFill>
              <a:latin typeface="Century Gothic" panose="020F0302020204030204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34F446-3D10-F14F-81B1-4A75595A4E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6986" y="1435226"/>
            <a:ext cx="8019739" cy="4425699"/>
          </a:xfrm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AU" sz="1940">
                <a:solidFill>
                  <a:srgbClr val="000000"/>
                </a:solidFill>
                <a:latin typeface="Inter"/>
              </a:rPr>
              <a:t>Answer these questions in a 200-300 written response.</a:t>
            </a:r>
            <a:r>
              <a:rPr lang="en-AU" sz="1940" b="0">
                <a:solidFill>
                  <a:srgbClr val="000000"/>
                </a:solidFill>
                <a:latin typeface="Inter"/>
              </a:rPr>
              <a:t> </a:t>
            </a:r>
          </a:p>
          <a:p>
            <a:pPr algn="l">
              <a:lnSpc>
                <a:spcPct val="150000"/>
              </a:lnSpc>
            </a:pPr>
            <a:endParaRPr lang="en-AU" sz="1940" b="0">
              <a:solidFill>
                <a:srgbClr val="000000"/>
              </a:solidFill>
              <a:latin typeface="Inter"/>
            </a:endParaRPr>
          </a:p>
          <a:p>
            <a:pPr marL="311902" indent="-311902" algn="l">
              <a:lnSpc>
                <a:spcPct val="150000"/>
              </a:lnSpc>
              <a:buAutoNum type="arabicPeriod"/>
            </a:pPr>
            <a:r>
              <a:rPr lang="en-AU" sz="1940" b="0">
                <a:solidFill>
                  <a:srgbClr val="000000"/>
                </a:solidFill>
                <a:latin typeface="Inter"/>
              </a:rPr>
              <a:t>Do you think it’s unkind to ask about someone’s disability? Why?</a:t>
            </a:r>
            <a:endParaRPr lang="en-AU" sz="1940" b="0">
              <a:latin typeface="Inter"/>
            </a:endParaRPr>
          </a:p>
          <a:p>
            <a:pPr algn="l">
              <a:lnSpc>
                <a:spcPct val="150000"/>
              </a:lnSpc>
            </a:pPr>
            <a:endParaRPr lang="en-AU" sz="1940" b="0">
              <a:solidFill>
                <a:srgbClr val="000000"/>
              </a:solidFill>
              <a:latin typeface="Inter"/>
            </a:endParaRPr>
          </a:p>
          <a:p>
            <a:pPr algn="l">
              <a:lnSpc>
                <a:spcPct val="150000"/>
              </a:lnSpc>
            </a:pPr>
            <a:r>
              <a:rPr lang="en-AU" sz="1940" b="0">
                <a:solidFill>
                  <a:srgbClr val="000000"/>
                </a:solidFill>
                <a:latin typeface="Inter"/>
              </a:rPr>
              <a:t>2. Is there ever a time when it’s not unkind? Why</a:t>
            </a:r>
          </a:p>
          <a:p>
            <a:pPr algn="l">
              <a:lnSpc>
                <a:spcPct val="150000"/>
              </a:lnSpc>
            </a:pPr>
            <a:endParaRPr lang="en-AU" sz="1940" b="0">
              <a:solidFill>
                <a:srgbClr val="000000"/>
              </a:solidFill>
              <a:latin typeface="Inter"/>
            </a:endParaRPr>
          </a:p>
          <a:p>
            <a:pPr algn="l">
              <a:lnSpc>
                <a:spcPct val="150000"/>
              </a:lnSpc>
            </a:pPr>
            <a:r>
              <a:rPr lang="en-AU" sz="1940" b="0">
                <a:solidFill>
                  <a:srgbClr val="000000"/>
                </a:solidFill>
                <a:latin typeface="Inter"/>
              </a:rPr>
              <a:t>3. What did the young people in the video say about asking questions about their disabilities, and did that influence your answers?</a:t>
            </a:r>
          </a:p>
          <a:p>
            <a:pPr algn="l">
              <a:lnSpc>
                <a:spcPct val="150000"/>
              </a:lnSpc>
            </a:pPr>
            <a:endParaRPr lang="en-AU" sz="1940" b="0">
              <a:solidFill>
                <a:srgbClr val="000000"/>
              </a:solidFill>
              <a:highlight>
                <a:srgbClr val="FFFFFF"/>
              </a:highlight>
              <a:latin typeface="Inter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4574F-0BEE-2F40-B41A-8CBFF8E7327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54492"/>
            <a:fld id="{B6F15528-21DE-4FAA-801E-634DDDAF4B2B}" type="slidenum">
              <a:rPr lang="en-AU" kern="0"/>
              <a:pPr defTabSz="554492"/>
              <a:t>12</a:t>
            </a:fld>
            <a:endParaRPr lang="en-AU" kern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7AAF4C-FC9D-074B-AF19-46D2BF67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05" y="441857"/>
            <a:ext cx="6283374" cy="839862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/>
              <a:t>Task</a:t>
            </a:r>
          </a:p>
        </p:txBody>
      </p:sp>
    </p:spTree>
    <p:extLst>
      <p:ext uri="{BB962C8B-B14F-4D97-AF65-F5344CB8AC3E}">
        <p14:creationId xmlns:p14="http://schemas.microsoft.com/office/powerpoint/2010/main" val="1640440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59BB0A-C72E-99D8-08FB-39FDC4B3E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AU" smtClean="0"/>
              <a:pPr/>
              <a:t>13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FF4E47-D9AE-2D26-9B4F-9E8A0898C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238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rple-Orange-Powerpoint-Template" id="{F01F2211-B32B-2147-BBA0-085158E3F478}" vid="{EEDE3F6A-2779-C14B-8BE8-748D0AE3FB1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75c5eae-5884-4d08-8ebf-98ba4fe0a62f">
      <Terms xmlns="http://schemas.microsoft.com/office/infopath/2007/PartnerControls"/>
    </lcf76f155ced4ddcb4097134ff3c332f>
    <TaxCatchAll xmlns="cf5a79d9-a52f-47fb-b25a-2ba9be1a405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B8D1034F2DF846838C7B15F57413F5" ma:contentTypeVersion="16" ma:contentTypeDescription="Create a new document." ma:contentTypeScope="" ma:versionID="c8403ac15c497d4a5b3fcec6bfa73d81">
  <xsd:schema xmlns:xsd="http://www.w3.org/2001/XMLSchema" xmlns:xs="http://www.w3.org/2001/XMLSchema" xmlns:p="http://schemas.microsoft.com/office/2006/metadata/properties" xmlns:ns2="c75c5eae-5884-4d08-8ebf-98ba4fe0a62f" xmlns:ns3="cf5a79d9-a52f-47fb-b25a-2ba9be1a4052" targetNamespace="http://schemas.microsoft.com/office/2006/metadata/properties" ma:root="true" ma:fieldsID="5b1b7dd62610868f8868bace6b95cc1a" ns2:_="" ns3:_="">
    <xsd:import namespace="c75c5eae-5884-4d08-8ebf-98ba4fe0a62f"/>
    <xsd:import namespace="cf5a79d9-a52f-47fb-b25a-2ba9be1a40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c5eae-5884-4d08-8ebf-98ba4fe0a6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fb5c644-2f09-4f9f-84c4-3b4ab58608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5a79d9-a52f-47fb-b25a-2ba9be1a4052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3e87028-44b1-486f-95c1-0df5696deb52}" ma:internalName="TaxCatchAll" ma:showField="CatchAllData" ma:web="cf5a79d9-a52f-47fb-b25a-2ba9be1a40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EC9044-B103-4151-A703-EDD8AD2C1B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39F84C-AC1B-4C1B-9D48-676DC918EEAE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www.w3.org/XML/1998/namespace"/>
    <ds:schemaRef ds:uri="c75c5eae-5884-4d08-8ebf-98ba4fe0a62f"/>
    <ds:schemaRef ds:uri="cf5a79d9-a52f-47fb-b25a-2ba9be1a405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BF6CDA8-A316-4A3B-8B13-DEC3F711E2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5c5eae-5884-4d08-8ebf-98ba4fe0a62f"/>
    <ds:schemaRef ds:uri="cf5a79d9-a52f-47fb-b25a-2ba9be1a40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</TotalTime>
  <Words>101</Words>
  <Application>Microsoft Macintosh PowerPoint</Application>
  <PresentationFormat>Widescreen</PresentationFormat>
  <Paragraphs>13</Paragraphs>
  <Slides>13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Century Gothic</vt:lpstr>
      <vt:lpstr>Inter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Task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Melanie Merlino</cp:lastModifiedBy>
  <cp:revision>17</cp:revision>
  <dcterms:created xsi:type="dcterms:W3CDTF">2026-10-12T04:07:02Z</dcterms:created>
  <dcterms:modified xsi:type="dcterms:W3CDTF">2026-10-26T00:52:26Z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0x010100E5B8D1034F2DF846838C7B15F57413F5</vt:lpwstr>
  </property>
  <property fmtid="{D5CDD505-2E9C-101B-9397-08002B2CF9AE}" pid="3" name="MediaServiceImageTags">
    <vt:lpwstr/>
  </property>
</Properties>
</file>